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6" r:id="rId18"/>
    <p:sldId id="277" r:id="rId19"/>
    <p:sldId id="278" r:id="rId20"/>
    <p:sldId id="274" r:id="rId21"/>
    <p:sldId id="275" r:id="rId2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70C"/>
    <a:srgbClr val="00082D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2370" y="-14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F1094-3810-4260-B6F0-D333C3EFFAAA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76075-27D2-45D0-8122-E2631E3A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6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76075-27D2-45D0-8122-E2631E3A8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8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679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688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1854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2167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0018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57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71948" y="-265471"/>
            <a:ext cx="13135896" cy="738894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791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Rot by="-300000">
                                      <p:cBhvr>
                                        <p:cTn id="8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71948" y="-265471"/>
            <a:ext cx="13135896" cy="738894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673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Rot by="3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71948" y="-265471"/>
            <a:ext cx="13135896" cy="738894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315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71948" y="-265471"/>
            <a:ext cx="13135896" cy="738894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17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368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333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698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946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28D23-13CC-4A80-94ED-C6EF10303C7B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E08CB-5FFA-43A5-9A03-6B3482FA3A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201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082D"/>
            </a:gs>
            <a:gs pos="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YOUR TAGLINE TEXT HERE"/>
          <p:cNvSpPr txBox="1"/>
          <p:nvPr/>
        </p:nvSpPr>
        <p:spPr>
          <a:xfrm>
            <a:off x="4227892" y="3631875"/>
            <a:ext cx="3736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spc="300" dirty="0">
                <a:solidFill>
                  <a:schemeClr val="bg1"/>
                </a:solidFill>
                <a:latin typeface="Code Bold" panose="020B0604020202020204" pitchFamily="50" charset="0"/>
              </a:rPr>
              <a:t>YOUR TAGLINE TEXT HERE</a:t>
            </a:r>
          </a:p>
        </p:txBody>
      </p:sp>
      <p:sp useBgFill="1">
        <p:nvSpPr>
          <p:cNvPr id="9" name="LAYER MASK"/>
          <p:cNvSpPr/>
          <p:nvPr/>
        </p:nvSpPr>
        <p:spPr>
          <a:xfrm>
            <a:off x="4049486" y="0"/>
            <a:ext cx="4093028" cy="357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LEVIDIO LOG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80485"/>
            <a:ext cx="3200400" cy="767662"/>
          </a:xfrm>
          <a:prstGeom prst="rect">
            <a:avLst/>
          </a:prstGeom>
        </p:spPr>
      </p:pic>
      <p:sp useBgFill="1">
        <p:nvSpPr>
          <p:cNvPr id="2" name="LAYER MASK"/>
          <p:cNvSpPr/>
          <p:nvPr/>
        </p:nvSpPr>
        <p:spPr>
          <a:xfrm>
            <a:off x="4049486" y="3548147"/>
            <a:ext cx="4093028" cy="3309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LINE"/>
          <p:cNvSpPr/>
          <p:nvPr/>
        </p:nvSpPr>
        <p:spPr>
          <a:xfrm>
            <a:off x="4267200" y="3576295"/>
            <a:ext cx="365760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5898" y="-2453591"/>
            <a:ext cx="609600" cy="609600"/>
          </a:xfrm>
          <a:prstGeom prst="rect">
            <a:avLst/>
          </a:prstGeom>
        </p:spPr>
      </p:pic>
      <p:grpSp>
        <p:nvGrpSpPr>
          <p:cNvPr id="8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10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8" name="STRAIGHT CONNECTOR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6" name="STRAIGHT CONNECTOR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2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43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1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9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7228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-0.1349 0.00718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2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r="3473"/>
          <a:stretch>
            <a:fillRect/>
          </a:stretch>
        </p:blipFill>
        <p:spPr/>
      </p:pic>
      <p:sp>
        <p:nvSpPr>
          <p:cNvPr id="21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9" name="DIVISIONS TEXT"/>
          <p:cNvSpPr txBox="1"/>
          <p:nvPr/>
        </p:nvSpPr>
        <p:spPr>
          <a:xfrm>
            <a:off x="5789513" y="5148142"/>
            <a:ext cx="238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300" dirty="0">
                <a:solidFill>
                  <a:schemeClr val="bg1"/>
                </a:solidFill>
                <a:latin typeface="NEOTERIC" pitchFamily="2" charset="0"/>
              </a:rPr>
              <a:t>DIVISIONS TEXT</a:t>
            </a:r>
          </a:p>
        </p:txBody>
      </p:sp>
      <p:grpSp>
        <p:nvGrpSpPr>
          <p:cNvPr id="100" name="GROUP"/>
          <p:cNvGrpSpPr/>
          <p:nvPr/>
        </p:nvGrpSpPr>
        <p:grpSpPr>
          <a:xfrm>
            <a:off x="3896372" y="4056954"/>
            <a:ext cx="4189041" cy="1165627"/>
            <a:chOff x="4337670" y="3787985"/>
            <a:chExt cx="4189041" cy="1165627"/>
          </a:xfrm>
        </p:grpSpPr>
        <p:grpSp>
          <p:nvGrpSpPr>
            <p:cNvPr id="101" name="Group 100"/>
            <p:cNvGrpSpPr/>
            <p:nvPr/>
          </p:nvGrpSpPr>
          <p:grpSpPr>
            <a:xfrm>
              <a:off x="4344463" y="3789055"/>
              <a:ext cx="4182248" cy="1164557"/>
              <a:chOff x="4344463" y="3789055"/>
              <a:chExt cx="4182248" cy="1164557"/>
            </a:xfrm>
          </p:grpSpPr>
          <p:sp>
            <p:nvSpPr>
              <p:cNvPr id="103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4" name="JANE DHOE"/>
              <p:cNvSpPr txBox="1"/>
              <p:nvPr/>
            </p:nvSpPr>
            <p:spPr>
              <a:xfrm>
                <a:off x="4946885" y="3789055"/>
                <a:ext cx="357982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J</a:t>
                </a:r>
                <a:r>
                  <a:rPr lang="en-US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HON</a:t>
                </a:r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 DHOE</a:t>
                </a:r>
              </a:p>
            </p:txBody>
          </p:sp>
          <p:sp>
            <p:nvSpPr>
              <p:cNvPr id="105" name="CEO"/>
              <p:cNvSpPr txBox="1"/>
              <p:nvPr/>
            </p:nvSpPr>
            <p:spPr>
              <a:xfrm>
                <a:off x="7052364" y="4245726"/>
                <a:ext cx="11585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CEO</a:t>
                </a:r>
              </a:p>
            </p:txBody>
          </p:sp>
        </p:grpSp>
        <p:sp>
          <p:nvSpPr>
            <p:cNvPr id="102" name="RECTANGLE"/>
            <p:cNvSpPr/>
            <p:nvPr/>
          </p:nvSpPr>
          <p:spPr>
            <a:xfrm>
              <a:off x="4337670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6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19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SQUARE"/>
          <p:cNvSpPr/>
          <p:nvPr/>
        </p:nvSpPr>
        <p:spPr>
          <a:xfrm>
            <a:off x="1328641" y="572737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1" name="GROUP TEXTBOX"/>
          <p:cNvGrpSpPr/>
          <p:nvPr/>
        </p:nvGrpSpPr>
        <p:grpSpPr>
          <a:xfrm>
            <a:off x="496227" y="3027558"/>
            <a:ext cx="2492925" cy="1070599"/>
            <a:chOff x="1205909" y="4928771"/>
            <a:chExt cx="3485821" cy="1070599"/>
          </a:xfrm>
        </p:grpSpPr>
        <p:sp>
          <p:nvSpPr>
            <p:cNvPr id="122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3" name="OUR TEAM"/>
            <p:cNvSpPr txBox="1"/>
            <p:nvPr/>
          </p:nvSpPr>
          <p:spPr>
            <a:xfrm>
              <a:off x="1287279" y="4928771"/>
              <a:ext cx="304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TEAM</a:t>
              </a:r>
            </a:p>
          </p:txBody>
        </p:sp>
      </p:grpSp>
      <p:sp>
        <p:nvSpPr>
          <p:cNvPr id="124" name="TEXT DESCRIPTION"/>
          <p:cNvSpPr txBox="1"/>
          <p:nvPr/>
        </p:nvSpPr>
        <p:spPr>
          <a:xfrm>
            <a:off x="1439628" y="1723420"/>
            <a:ext cx="48765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5" name="GROUP TEXTBOX"/>
          <p:cNvGrpSpPr/>
          <p:nvPr/>
        </p:nvGrpSpPr>
        <p:grpSpPr>
          <a:xfrm>
            <a:off x="8721084" y="2159654"/>
            <a:ext cx="2492925" cy="1070599"/>
            <a:chOff x="8721084" y="2159654"/>
            <a:chExt cx="2492925" cy="1070599"/>
          </a:xfrm>
        </p:grpSpPr>
        <p:sp>
          <p:nvSpPr>
            <p:cNvPr id="126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7" name="HISTORY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HISTORY</a:t>
              </a:r>
            </a:p>
          </p:txBody>
        </p:sp>
      </p:grpSp>
      <p:sp>
        <p:nvSpPr>
          <p:cNvPr id="128" name="SQUARE"/>
          <p:cNvSpPr/>
          <p:nvPr/>
        </p:nvSpPr>
        <p:spPr>
          <a:xfrm>
            <a:off x="1868274" y="6200745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ICON"/>
          <p:cNvSpPr/>
          <p:nvPr/>
        </p:nvSpPr>
        <p:spPr>
          <a:xfrm>
            <a:off x="8297719" y="4091861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0" name="ICON"/>
          <p:cNvSpPr/>
          <p:nvPr/>
        </p:nvSpPr>
        <p:spPr>
          <a:xfrm>
            <a:off x="8238286" y="4694233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53079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506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2.91667E-6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377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82 3.7037E-6 L -6.25E-7 -3.33333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-2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69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99" grpId="0"/>
      <p:bldP spid="99" grpId="1"/>
      <p:bldP spid="99" grpId="2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9" grpId="0" animBg="1"/>
      <p:bldP spid="119" grpId="1" animBg="1"/>
      <p:bldP spid="120" grpId="0" animBg="1"/>
      <p:bldP spid="124" grpId="0"/>
      <p:bldP spid="124" grpId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>
            <a:fillRect/>
          </a:stretch>
        </p:blipFill>
        <p:spPr/>
      </p:pic>
      <p:sp>
        <p:nvSpPr>
          <p:cNvPr id="21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9" name="DIVISIONS TEXT"/>
          <p:cNvSpPr txBox="1"/>
          <p:nvPr/>
        </p:nvSpPr>
        <p:spPr>
          <a:xfrm>
            <a:off x="8853924" y="6038840"/>
            <a:ext cx="238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300" dirty="0">
                <a:solidFill>
                  <a:schemeClr val="bg1"/>
                </a:solidFill>
                <a:latin typeface="NEOTERIC" pitchFamily="2" charset="0"/>
              </a:rPr>
              <a:t>DIVISIONS TEXT</a:t>
            </a:r>
          </a:p>
        </p:txBody>
      </p:sp>
      <p:grpSp>
        <p:nvGrpSpPr>
          <p:cNvPr id="100" name="GROUP"/>
          <p:cNvGrpSpPr/>
          <p:nvPr/>
        </p:nvGrpSpPr>
        <p:grpSpPr>
          <a:xfrm>
            <a:off x="6960783" y="4947652"/>
            <a:ext cx="4170707" cy="1165627"/>
            <a:chOff x="4337670" y="3787985"/>
            <a:chExt cx="4170707" cy="1165627"/>
          </a:xfrm>
        </p:grpSpPr>
        <p:grpSp>
          <p:nvGrpSpPr>
            <p:cNvPr id="101" name="Group 100"/>
            <p:cNvGrpSpPr/>
            <p:nvPr/>
          </p:nvGrpSpPr>
          <p:grpSpPr>
            <a:xfrm>
              <a:off x="4344463" y="3789055"/>
              <a:ext cx="4163914" cy="1164557"/>
              <a:chOff x="4344463" y="3789055"/>
              <a:chExt cx="4163914" cy="1164557"/>
            </a:xfrm>
          </p:grpSpPr>
          <p:sp>
            <p:nvSpPr>
              <p:cNvPr id="103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4" name="JANE DHOE"/>
              <p:cNvSpPr txBox="1"/>
              <p:nvPr/>
            </p:nvSpPr>
            <p:spPr>
              <a:xfrm>
                <a:off x="5037454" y="3789055"/>
                <a:ext cx="339868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J</a:t>
                </a:r>
                <a:r>
                  <a:rPr lang="en-US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HON</a:t>
                </a:r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DHOE</a:t>
                </a:r>
              </a:p>
            </p:txBody>
          </p:sp>
          <p:sp>
            <p:nvSpPr>
              <p:cNvPr id="105" name="CEO"/>
              <p:cNvSpPr txBox="1"/>
              <p:nvPr/>
            </p:nvSpPr>
            <p:spPr>
              <a:xfrm>
                <a:off x="6944386" y="4245726"/>
                <a:ext cx="137448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C</a:t>
                </a:r>
                <a:r>
                  <a:rPr lang="en-US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T</a:t>
                </a:r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O</a:t>
                </a:r>
              </a:p>
            </p:txBody>
          </p:sp>
        </p:grpSp>
        <p:sp>
          <p:nvSpPr>
            <p:cNvPr id="102" name="RECTANGLE"/>
            <p:cNvSpPr/>
            <p:nvPr/>
          </p:nvSpPr>
          <p:spPr>
            <a:xfrm>
              <a:off x="4337670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6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19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SQUARE"/>
          <p:cNvSpPr/>
          <p:nvPr/>
        </p:nvSpPr>
        <p:spPr>
          <a:xfrm>
            <a:off x="1328641" y="572737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1" name="GROUP TEXTBOX"/>
          <p:cNvGrpSpPr/>
          <p:nvPr/>
        </p:nvGrpSpPr>
        <p:grpSpPr>
          <a:xfrm>
            <a:off x="496227" y="3027558"/>
            <a:ext cx="2492925" cy="1070599"/>
            <a:chOff x="1205909" y="4928771"/>
            <a:chExt cx="3485821" cy="1070599"/>
          </a:xfrm>
        </p:grpSpPr>
        <p:sp>
          <p:nvSpPr>
            <p:cNvPr id="122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3" name="OUR TEAM"/>
            <p:cNvSpPr txBox="1"/>
            <p:nvPr/>
          </p:nvSpPr>
          <p:spPr>
            <a:xfrm>
              <a:off x="1287279" y="4928771"/>
              <a:ext cx="304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TEAM</a:t>
              </a:r>
            </a:p>
          </p:txBody>
        </p:sp>
      </p:grpSp>
      <p:sp>
        <p:nvSpPr>
          <p:cNvPr id="124" name="TEXT DESCRIPTION"/>
          <p:cNvSpPr txBox="1"/>
          <p:nvPr/>
        </p:nvSpPr>
        <p:spPr>
          <a:xfrm>
            <a:off x="554420" y="314250"/>
            <a:ext cx="48765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5" name="GROUP TEXTBOX"/>
          <p:cNvGrpSpPr/>
          <p:nvPr/>
        </p:nvGrpSpPr>
        <p:grpSpPr>
          <a:xfrm>
            <a:off x="8721084" y="2159654"/>
            <a:ext cx="2492925" cy="1070599"/>
            <a:chOff x="8721084" y="2159654"/>
            <a:chExt cx="2492925" cy="1070599"/>
          </a:xfrm>
        </p:grpSpPr>
        <p:sp>
          <p:nvSpPr>
            <p:cNvPr id="126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7" name="HISTORY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HISTORY</a:t>
              </a:r>
            </a:p>
          </p:txBody>
        </p:sp>
      </p:grpSp>
      <p:sp>
        <p:nvSpPr>
          <p:cNvPr id="128" name="SQUARE"/>
          <p:cNvSpPr/>
          <p:nvPr/>
        </p:nvSpPr>
        <p:spPr>
          <a:xfrm>
            <a:off x="1678388" y="6292682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ICON"/>
          <p:cNvSpPr/>
          <p:nvPr/>
        </p:nvSpPr>
        <p:spPr>
          <a:xfrm>
            <a:off x="11362130" y="4982559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0" name="ICON"/>
          <p:cNvSpPr/>
          <p:nvPr/>
        </p:nvSpPr>
        <p:spPr>
          <a:xfrm>
            <a:off x="11302697" y="5584931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691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3.125E-6 7.40741E-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463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63 2.59259E-6 L 2.91667E-6 1.48148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-6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08373 2.96296E-6 " pathEditMode="relative" rAng="0" ptsTypes="AA">
                                      <p:cBhvr>
                                        <p:cTn id="169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1 -0.00093 L -0.07487 0.00023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99" grpId="0"/>
      <p:bldP spid="99" grpId="1"/>
      <p:bldP spid="99" grpId="2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9" grpId="0" animBg="1"/>
      <p:bldP spid="119" grpId="1" animBg="1"/>
      <p:bldP spid="120" grpId="0" animBg="1"/>
      <p:bldP spid="124" grpId="0"/>
      <p:bldP spid="124" grpId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7814"/>
          <a:stretch>
            <a:fillRect/>
          </a:stretch>
        </p:blipFill>
        <p:spPr/>
      </p:pic>
      <p:sp>
        <p:nvSpPr>
          <p:cNvPr id="21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0" name="DIVISIONS TEXT"/>
          <p:cNvSpPr txBox="1"/>
          <p:nvPr/>
        </p:nvSpPr>
        <p:spPr>
          <a:xfrm>
            <a:off x="5726756" y="5542708"/>
            <a:ext cx="238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300" dirty="0">
                <a:solidFill>
                  <a:schemeClr val="bg1"/>
                </a:solidFill>
                <a:latin typeface="NEOTERIC" pitchFamily="2" charset="0"/>
              </a:rPr>
              <a:t>DIVISIONS TEXT</a:t>
            </a:r>
          </a:p>
        </p:txBody>
      </p:sp>
      <p:grpSp>
        <p:nvGrpSpPr>
          <p:cNvPr id="101" name="GROUP"/>
          <p:cNvGrpSpPr/>
          <p:nvPr/>
        </p:nvGrpSpPr>
        <p:grpSpPr>
          <a:xfrm>
            <a:off x="4938515" y="4451520"/>
            <a:ext cx="4170707" cy="1165627"/>
            <a:chOff x="4337670" y="3787985"/>
            <a:chExt cx="4170707" cy="1165627"/>
          </a:xfrm>
        </p:grpSpPr>
        <p:grpSp>
          <p:nvGrpSpPr>
            <p:cNvPr id="102" name="Group 101"/>
            <p:cNvGrpSpPr/>
            <p:nvPr/>
          </p:nvGrpSpPr>
          <p:grpSpPr>
            <a:xfrm>
              <a:off x="4344463" y="3789055"/>
              <a:ext cx="4163914" cy="1164557"/>
              <a:chOff x="4344463" y="3789055"/>
              <a:chExt cx="4163914" cy="1164557"/>
            </a:xfrm>
          </p:grpSpPr>
          <p:sp>
            <p:nvSpPr>
              <p:cNvPr id="104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5" name="JANE DHOE"/>
              <p:cNvSpPr txBox="1"/>
              <p:nvPr/>
            </p:nvSpPr>
            <p:spPr>
              <a:xfrm>
                <a:off x="5262708" y="3789055"/>
                <a:ext cx="294817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JANE DHOE</a:t>
                </a:r>
              </a:p>
            </p:txBody>
          </p:sp>
          <p:sp>
            <p:nvSpPr>
              <p:cNvPr id="106" name="CEO"/>
              <p:cNvSpPr txBox="1"/>
              <p:nvPr/>
            </p:nvSpPr>
            <p:spPr>
              <a:xfrm>
                <a:off x="7052364" y="4245726"/>
                <a:ext cx="11585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CEO</a:t>
                </a:r>
              </a:p>
            </p:txBody>
          </p:sp>
        </p:grpSp>
        <p:sp>
          <p:nvSpPr>
            <p:cNvPr id="103" name="RECTANGLE"/>
            <p:cNvSpPr/>
            <p:nvPr/>
          </p:nvSpPr>
          <p:spPr>
            <a:xfrm>
              <a:off x="4337670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20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SQUARE"/>
          <p:cNvSpPr/>
          <p:nvPr/>
        </p:nvSpPr>
        <p:spPr>
          <a:xfrm>
            <a:off x="1328641" y="572737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2" name="GROUP TEXTBOX"/>
          <p:cNvGrpSpPr/>
          <p:nvPr/>
        </p:nvGrpSpPr>
        <p:grpSpPr>
          <a:xfrm>
            <a:off x="496227" y="3027558"/>
            <a:ext cx="2492925" cy="1070599"/>
            <a:chOff x="1205909" y="4928771"/>
            <a:chExt cx="3485821" cy="1070599"/>
          </a:xfrm>
        </p:grpSpPr>
        <p:sp>
          <p:nvSpPr>
            <p:cNvPr id="123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4" name="OUR TEAM"/>
            <p:cNvSpPr txBox="1"/>
            <p:nvPr/>
          </p:nvSpPr>
          <p:spPr>
            <a:xfrm>
              <a:off x="1287279" y="4928771"/>
              <a:ext cx="304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TEAM</a:t>
              </a:r>
            </a:p>
          </p:txBody>
        </p:sp>
      </p:grpSp>
      <p:sp>
        <p:nvSpPr>
          <p:cNvPr id="125" name="TEXT DESCRIPTION"/>
          <p:cNvSpPr txBox="1"/>
          <p:nvPr/>
        </p:nvSpPr>
        <p:spPr>
          <a:xfrm>
            <a:off x="3248149" y="3304202"/>
            <a:ext cx="26942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6" name="GROUP TEXTBOX"/>
          <p:cNvGrpSpPr/>
          <p:nvPr/>
        </p:nvGrpSpPr>
        <p:grpSpPr>
          <a:xfrm>
            <a:off x="9693938" y="5382653"/>
            <a:ext cx="2492925" cy="1070599"/>
            <a:chOff x="8721084" y="2159654"/>
            <a:chExt cx="2492925" cy="1070599"/>
          </a:xfrm>
        </p:grpSpPr>
        <p:sp>
          <p:nvSpPr>
            <p:cNvPr id="127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8" name="HISTORY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HISTORY</a:t>
              </a:r>
            </a:p>
          </p:txBody>
        </p:sp>
      </p:grpSp>
      <p:sp>
        <p:nvSpPr>
          <p:cNvPr id="129" name="SQUARE"/>
          <p:cNvSpPr/>
          <p:nvPr/>
        </p:nvSpPr>
        <p:spPr>
          <a:xfrm>
            <a:off x="1868274" y="6200745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ICON"/>
          <p:cNvSpPr/>
          <p:nvPr/>
        </p:nvSpPr>
        <p:spPr>
          <a:xfrm>
            <a:off x="9339862" y="4486427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1" name="ICON"/>
          <p:cNvSpPr/>
          <p:nvPr/>
        </p:nvSpPr>
        <p:spPr>
          <a:xfrm>
            <a:off x="9280429" y="5088799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2" name="SQUARE"/>
          <p:cNvSpPr/>
          <p:nvPr/>
        </p:nvSpPr>
        <p:spPr>
          <a:xfrm>
            <a:off x="10572070" y="2391490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51092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39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8997 0.0937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467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8047 0.0002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69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73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100" grpId="0"/>
      <p:bldP spid="100" grpId="1"/>
      <p:bldP spid="100" grpId="2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20" grpId="0" animBg="1"/>
      <p:bldP spid="120" grpId="1" animBg="1"/>
      <p:bldP spid="121" grpId="0" animBg="1"/>
      <p:bldP spid="125" grpId="0"/>
      <p:bldP spid="125" grpId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.06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0" name="DIVISIONS TEXT"/>
          <p:cNvSpPr txBox="1"/>
          <p:nvPr/>
        </p:nvSpPr>
        <p:spPr>
          <a:xfrm>
            <a:off x="5726756" y="5542708"/>
            <a:ext cx="238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300" dirty="0">
                <a:solidFill>
                  <a:schemeClr val="bg1"/>
                </a:solidFill>
                <a:latin typeface="NEOTERIC" pitchFamily="2" charset="0"/>
              </a:rPr>
              <a:t>DIVISIONS TEXT</a:t>
            </a:r>
          </a:p>
        </p:txBody>
      </p:sp>
      <p:grpSp>
        <p:nvGrpSpPr>
          <p:cNvPr id="101" name="GROUP"/>
          <p:cNvGrpSpPr/>
          <p:nvPr/>
        </p:nvGrpSpPr>
        <p:grpSpPr>
          <a:xfrm>
            <a:off x="4938515" y="4451520"/>
            <a:ext cx="4170707" cy="1165627"/>
            <a:chOff x="4337670" y="3787985"/>
            <a:chExt cx="4170707" cy="1165627"/>
          </a:xfrm>
        </p:grpSpPr>
        <p:grpSp>
          <p:nvGrpSpPr>
            <p:cNvPr id="102" name="Group 101"/>
            <p:cNvGrpSpPr/>
            <p:nvPr/>
          </p:nvGrpSpPr>
          <p:grpSpPr>
            <a:xfrm>
              <a:off x="4344463" y="3789055"/>
              <a:ext cx="4163914" cy="1164557"/>
              <a:chOff x="4344463" y="3789055"/>
              <a:chExt cx="4163914" cy="1164557"/>
            </a:xfrm>
          </p:grpSpPr>
          <p:sp>
            <p:nvSpPr>
              <p:cNvPr id="104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5" name="USE YOUR"/>
              <p:cNvSpPr txBox="1"/>
              <p:nvPr/>
            </p:nvSpPr>
            <p:spPr>
              <a:xfrm>
                <a:off x="5410992" y="3789055"/>
                <a:ext cx="26516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USE YOUR</a:t>
                </a:r>
              </a:p>
            </p:txBody>
          </p:sp>
          <p:sp>
            <p:nvSpPr>
              <p:cNvPr id="106" name="OWN VIDEO 1"/>
              <p:cNvSpPr txBox="1"/>
              <p:nvPr/>
            </p:nvSpPr>
            <p:spPr>
              <a:xfrm>
                <a:off x="4425385" y="4245726"/>
                <a:ext cx="35920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OWN VIDEO 1</a:t>
                </a:r>
              </a:p>
            </p:txBody>
          </p:sp>
        </p:grpSp>
        <p:sp>
          <p:nvSpPr>
            <p:cNvPr id="103" name="RECTANGLE"/>
            <p:cNvSpPr/>
            <p:nvPr/>
          </p:nvSpPr>
          <p:spPr>
            <a:xfrm>
              <a:off x="4337670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20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SQUARE"/>
          <p:cNvSpPr/>
          <p:nvPr/>
        </p:nvSpPr>
        <p:spPr>
          <a:xfrm>
            <a:off x="1328641" y="572737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2" name="GROUP TEXTBOX"/>
          <p:cNvGrpSpPr/>
          <p:nvPr/>
        </p:nvGrpSpPr>
        <p:grpSpPr>
          <a:xfrm>
            <a:off x="496227" y="3027558"/>
            <a:ext cx="2492925" cy="1070599"/>
            <a:chOff x="1205909" y="4928771"/>
            <a:chExt cx="3485821" cy="1070599"/>
          </a:xfrm>
        </p:grpSpPr>
        <p:sp>
          <p:nvSpPr>
            <p:cNvPr id="123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4" name="OUR TEAM"/>
            <p:cNvSpPr txBox="1"/>
            <p:nvPr/>
          </p:nvSpPr>
          <p:spPr>
            <a:xfrm>
              <a:off x="1287279" y="4928771"/>
              <a:ext cx="304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TEAM</a:t>
              </a:r>
            </a:p>
          </p:txBody>
        </p:sp>
      </p:grpSp>
      <p:sp>
        <p:nvSpPr>
          <p:cNvPr id="125" name="TEXT DESCRIPTION"/>
          <p:cNvSpPr txBox="1"/>
          <p:nvPr/>
        </p:nvSpPr>
        <p:spPr>
          <a:xfrm>
            <a:off x="3248149" y="3304202"/>
            <a:ext cx="26942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6" name="GROUP TEXTBOX"/>
          <p:cNvGrpSpPr/>
          <p:nvPr/>
        </p:nvGrpSpPr>
        <p:grpSpPr>
          <a:xfrm>
            <a:off x="9693938" y="5382653"/>
            <a:ext cx="2492925" cy="1070599"/>
            <a:chOff x="8721084" y="2159654"/>
            <a:chExt cx="2492925" cy="1070599"/>
          </a:xfrm>
        </p:grpSpPr>
        <p:sp>
          <p:nvSpPr>
            <p:cNvPr id="127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8" name="HISTORY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HISTORY</a:t>
              </a:r>
            </a:p>
          </p:txBody>
        </p:sp>
      </p:grpSp>
      <p:sp>
        <p:nvSpPr>
          <p:cNvPr id="129" name="SQUARE"/>
          <p:cNvSpPr/>
          <p:nvPr/>
        </p:nvSpPr>
        <p:spPr>
          <a:xfrm>
            <a:off x="1868274" y="6200745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ICON"/>
          <p:cNvSpPr/>
          <p:nvPr/>
        </p:nvSpPr>
        <p:spPr>
          <a:xfrm>
            <a:off x="9339862" y="4486427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1" name="ICON"/>
          <p:cNvSpPr/>
          <p:nvPr/>
        </p:nvSpPr>
        <p:spPr>
          <a:xfrm>
            <a:off x="9280429" y="5088799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2" name="SQUARE"/>
          <p:cNvSpPr/>
          <p:nvPr/>
        </p:nvSpPr>
        <p:spPr>
          <a:xfrm>
            <a:off x="10572070" y="2391490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30854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421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8997 0.0937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467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8047 0.0002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69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73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0" grpId="0" animBg="1"/>
      <p:bldP spid="30" grpId="1" animBg="1"/>
      <p:bldP spid="100" grpId="0"/>
      <p:bldP spid="100" grpId="1"/>
      <p:bldP spid="100" grpId="2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20" grpId="0" animBg="1"/>
      <p:bldP spid="120" grpId="1" animBg="1"/>
      <p:bldP spid="121" grpId="0" animBg="1"/>
      <p:bldP spid="125" grpId="0"/>
      <p:bldP spid="125" grpId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.0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0" name="DIVISIONS TEXT"/>
          <p:cNvSpPr txBox="1"/>
          <p:nvPr/>
        </p:nvSpPr>
        <p:spPr>
          <a:xfrm>
            <a:off x="5726756" y="5542708"/>
            <a:ext cx="238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300" dirty="0">
                <a:solidFill>
                  <a:schemeClr val="bg1"/>
                </a:solidFill>
                <a:latin typeface="NEOTERIC" pitchFamily="2" charset="0"/>
              </a:rPr>
              <a:t>DIVISIONS TEXT</a:t>
            </a:r>
          </a:p>
        </p:txBody>
      </p:sp>
      <p:grpSp>
        <p:nvGrpSpPr>
          <p:cNvPr id="101" name="GROUP"/>
          <p:cNvGrpSpPr/>
          <p:nvPr/>
        </p:nvGrpSpPr>
        <p:grpSpPr>
          <a:xfrm>
            <a:off x="4784668" y="4451520"/>
            <a:ext cx="4324554" cy="1165627"/>
            <a:chOff x="4183823" y="3787985"/>
            <a:chExt cx="4324554" cy="1165627"/>
          </a:xfrm>
        </p:grpSpPr>
        <p:grpSp>
          <p:nvGrpSpPr>
            <p:cNvPr id="102" name="Group 101"/>
            <p:cNvGrpSpPr/>
            <p:nvPr/>
          </p:nvGrpSpPr>
          <p:grpSpPr>
            <a:xfrm>
              <a:off x="4183823" y="3789055"/>
              <a:ext cx="4324554" cy="1164557"/>
              <a:chOff x="4183823" y="3789055"/>
              <a:chExt cx="4324554" cy="1164557"/>
            </a:xfrm>
          </p:grpSpPr>
          <p:sp>
            <p:nvSpPr>
              <p:cNvPr id="104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5" name="USE YOUR"/>
              <p:cNvSpPr txBox="1"/>
              <p:nvPr/>
            </p:nvSpPr>
            <p:spPr>
              <a:xfrm>
                <a:off x="5050662" y="3789055"/>
                <a:ext cx="31602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USE YOUR</a:t>
                </a:r>
              </a:p>
            </p:txBody>
          </p:sp>
          <p:sp>
            <p:nvSpPr>
              <p:cNvPr id="106" name="OWN VIDEO @"/>
              <p:cNvSpPr txBox="1"/>
              <p:nvPr/>
            </p:nvSpPr>
            <p:spPr>
              <a:xfrm>
                <a:off x="4183823" y="4245726"/>
                <a:ext cx="40270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OWN VIDEO</a:t>
                </a:r>
                <a:r>
                  <a:rPr lang="en-US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 2</a:t>
                </a:r>
                <a:endParaRPr lang="id-ID" sz="40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endParaRPr>
              </a:p>
            </p:txBody>
          </p:sp>
        </p:grpSp>
        <p:sp>
          <p:nvSpPr>
            <p:cNvPr id="103" name="RECTANGLE"/>
            <p:cNvSpPr/>
            <p:nvPr/>
          </p:nvSpPr>
          <p:spPr>
            <a:xfrm>
              <a:off x="4337670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20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SQUARE"/>
          <p:cNvSpPr/>
          <p:nvPr/>
        </p:nvSpPr>
        <p:spPr>
          <a:xfrm>
            <a:off x="1328641" y="572737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2" name="GROUP TEXTBOX"/>
          <p:cNvGrpSpPr/>
          <p:nvPr/>
        </p:nvGrpSpPr>
        <p:grpSpPr>
          <a:xfrm>
            <a:off x="496227" y="3027558"/>
            <a:ext cx="2492925" cy="1070599"/>
            <a:chOff x="1205909" y="4928771"/>
            <a:chExt cx="3485821" cy="1070599"/>
          </a:xfrm>
        </p:grpSpPr>
        <p:sp>
          <p:nvSpPr>
            <p:cNvPr id="123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4" name="OUR TEAM"/>
            <p:cNvSpPr txBox="1"/>
            <p:nvPr/>
          </p:nvSpPr>
          <p:spPr>
            <a:xfrm>
              <a:off x="1287279" y="4928771"/>
              <a:ext cx="304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TEAM</a:t>
              </a:r>
            </a:p>
          </p:txBody>
        </p:sp>
      </p:grpSp>
      <p:sp>
        <p:nvSpPr>
          <p:cNvPr id="125" name="TEXT DESCRIPTION"/>
          <p:cNvSpPr txBox="1"/>
          <p:nvPr/>
        </p:nvSpPr>
        <p:spPr>
          <a:xfrm>
            <a:off x="3248149" y="3304202"/>
            <a:ext cx="26942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6" name="GROUP TEXTBOX"/>
          <p:cNvGrpSpPr/>
          <p:nvPr/>
        </p:nvGrpSpPr>
        <p:grpSpPr>
          <a:xfrm>
            <a:off x="9693938" y="5382653"/>
            <a:ext cx="2492925" cy="1070599"/>
            <a:chOff x="8721084" y="2159654"/>
            <a:chExt cx="2492925" cy="1070599"/>
          </a:xfrm>
        </p:grpSpPr>
        <p:sp>
          <p:nvSpPr>
            <p:cNvPr id="127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8" name="HISTORY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HISTORY</a:t>
              </a:r>
            </a:p>
          </p:txBody>
        </p:sp>
      </p:grpSp>
      <p:sp>
        <p:nvSpPr>
          <p:cNvPr id="129" name="SQUARE"/>
          <p:cNvSpPr/>
          <p:nvPr/>
        </p:nvSpPr>
        <p:spPr>
          <a:xfrm>
            <a:off x="1868274" y="6200745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ICON"/>
          <p:cNvSpPr/>
          <p:nvPr/>
        </p:nvSpPr>
        <p:spPr>
          <a:xfrm>
            <a:off x="9339862" y="4486427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1" name="ICON"/>
          <p:cNvSpPr/>
          <p:nvPr/>
        </p:nvSpPr>
        <p:spPr>
          <a:xfrm>
            <a:off x="9280429" y="5088799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2" name="SQUARE"/>
          <p:cNvSpPr/>
          <p:nvPr/>
        </p:nvSpPr>
        <p:spPr>
          <a:xfrm>
            <a:off x="10572070" y="2391490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52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8997 0.0937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467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8047 0.0002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69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73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0" grpId="0" animBg="1"/>
      <p:bldP spid="30" grpId="1" animBg="1"/>
      <p:bldP spid="100" grpId="0"/>
      <p:bldP spid="100" grpId="1"/>
      <p:bldP spid="100" grpId="2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20" grpId="0" animBg="1"/>
      <p:bldP spid="120" grpId="1" animBg="1"/>
      <p:bldP spid="121" grpId="0" animBg="1"/>
      <p:bldP spid="125" grpId="0"/>
      <p:bldP spid="125" grpId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.0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0" name="DIVISIONS TEXT"/>
          <p:cNvSpPr txBox="1"/>
          <p:nvPr/>
        </p:nvSpPr>
        <p:spPr>
          <a:xfrm>
            <a:off x="5726756" y="5542708"/>
            <a:ext cx="238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300" dirty="0">
                <a:solidFill>
                  <a:schemeClr val="bg1"/>
                </a:solidFill>
                <a:latin typeface="NEOTERIC" pitchFamily="2" charset="0"/>
              </a:rPr>
              <a:t>DIVISIONS TEXT</a:t>
            </a:r>
          </a:p>
        </p:txBody>
      </p:sp>
      <p:grpSp>
        <p:nvGrpSpPr>
          <p:cNvPr id="101" name="GROUP"/>
          <p:cNvGrpSpPr/>
          <p:nvPr/>
        </p:nvGrpSpPr>
        <p:grpSpPr>
          <a:xfrm>
            <a:off x="4926878" y="4451520"/>
            <a:ext cx="4182344" cy="1165627"/>
            <a:chOff x="4326033" y="3787985"/>
            <a:chExt cx="4182344" cy="1165627"/>
          </a:xfrm>
        </p:grpSpPr>
        <p:grpSp>
          <p:nvGrpSpPr>
            <p:cNvPr id="102" name="Group 101"/>
            <p:cNvGrpSpPr/>
            <p:nvPr/>
          </p:nvGrpSpPr>
          <p:grpSpPr>
            <a:xfrm>
              <a:off x="4326033" y="3789055"/>
              <a:ext cx="4182344" cy="1164557"/>
              <a:chOff x="4326033" y="3789055"/>
              <a:chExt cx="4182344" cy="1164557"/>
            </a:xfrm>
          </p:grpSpPr>
          <p:sp>
            <p:nvSpPr>
              <p:cNvPr id="104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5" name="USE YOUR"/>
              <p:cNvSpPr txBox="1"/>
              <p:nvPr/>
            </p:nvSpPr>
            <p:spPr>
              <a:xfrm>
                <a:off x="5192872" y="3789055"/>
                <a:ext cx="31602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USE YOUR</a:t>
                </a:r>
              </a:p>
            </p:txBody>
          </p:sp>
          <p:sp>
            <p:nvSpPr>
              <p:cNvPr id="106" name="OWN VIDEO 3"/>
              <p:cNvSpPr txBox="1"/>
              <p:nvPr/>
            </p:nvSpPr>
            <p:spPr>
              <a:xfrm>
                <a:off x="4326033" y="4245726"/>
                <a:ext cx="40270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OWN VIDEO 3</a:t>
                </a:r>
              </a:p>
            </p:txBody>
          </p:sp>
        </p:grpSp>
        <p:sp>
          <p:nvSpPr>
            <p:cNvPr id="103" name="RECTANGLE"/>
            <p:cNvSpPr/>
            <p:nvPr/>
          </p:nvSpPr>
          <p:spPr>
            <a:xfrm>
              <a:off x="4337670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20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SQUARE"/>
          <p:cNvSpPr/>
          <p:nvPr/>
        </p:nvSpPr>
        <p:spPr>
          <a:xfrm>
            <a:off x="1328641" y="572737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2" name="GROUP TEXTBOX"/>
          <p:cNvGrpSpPr/>
          <p:nvPr/>
        </p:nvGrpSpPr>
        <p:grpSpPr>
          <a:xfrm>
            <a:off x="496227" y="3027558"/>
            <a:ext cx="2492925" cy="1070599"/>
            <a:chOff x="1205909" y="4928771"/>
            <a:chExt cx="3485821" cy="1070599"/>
          </a:xfrm>
        </p:grpSpPr>
        <p:sp>
          <p:nvSpPr>
            <p:cNvPr id="123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4" name="OUR TEAM"/>
            <p:cNvSpPr txBox="1"/>
            <p:nvPr/>
          </p:nvSpPr>
          <p:spPr>
            <a:xfrm>
              <a:off x="1287279" y="4928771"/>
              <a:ext cx="304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TEAM</a:t>
              </a:r>
            </a:p>
          </p:txBody>
        </p:sp>
      </p:grpSp>
      <p:sp>
        <p:nvSpPr>
          <p:cNvPr id="125" name="TEXT DESCRIPTION"/>
          <p:cNvSpPr txBox="1"/>
          <p:nvPr/>
        </p:nvSpPr>
        <p:spPr>
          <a:xfrm>
            <a:off x="3248149" y="3304202"/>
            <a:ext cx="26942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6" name="GROUP TEXTBOX"/>
          <p:cNvGrpSpPr/>
          <p:nvPr/>
        </p:nvGrpSpPr>
        <p:grpSpPr>
          <a:xfrm>
            <a:off x="9693938" y="5382653"/>
            <a:ext cx="2492925" cy="1070599"/>
            <a:chOff x="8721084" y="2159654"/>
            <a:chExt cx="2492925" cy="1070599"/>
          </a:xfrm>
        </p:grpSpPr>
        <p:sp>
          <p:nvSpPr>
            <p:cNvPr id="127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8" name="HISTORY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HISTORY</a:t>
              </a:r>
            </a:p>
          </p:txBody>
        </p:sp>
      </p:grpSp>
      <p:sp>
        <p:nvSpPr>
          <p:cNvPr id="129" name="SQUARE"/>
          <p:cNvSpPr/>
          <p:nvPr/>
        </p:nvSpPr>
        <p:spPr>
          <a:xfrm>
            <a:off x="1868274" y="6200745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ICON"/>
          <p:cNvSpPr/>
          <p:nvPr/>
        </p:nvSpPr>
        <p:spPr>
          <a:xfrm>
            <a:off x="9339862" y="4486427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1" name="ICON"/>
          <p:cNvSpPr/>
          <p:nvPr/>
        </p:nvSpPr>
        <p:spPr>
          <a:xfrm>
            <a:off x="9280429" y="5088799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2" name="SQUARE"/>
          <p:cNvSpPr/>
          <p:nvPr/>
        </p:nvSpPr>
        <p:spPr>
          <a:xfrm>
            <a:off x="10572070" y="2391490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59799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454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8997 0.0937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467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8047 0.0002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69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73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0" grpId="0" animBg="1"/>
      <p:bldP spid="30" grpId="1" animBg="1"/>
      <p:bldP spid="100" grpId="0"/>
      <p:bldP spid="100" grpId="1"/>
      <p:bldP spid="100" grpId="2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20" grpId="0" animBg="1"/>
      <p:bldP spid="120" grpId="1" animBg="1"/>
      <p:bldP spid="121" grpId="0" animBg="1"/>
      <p:bldP spid="125" grpId="0"/>
      <p:bldP spid="125" grpId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.1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0" name="DIVISIONS TEXT"/>
          <p:cNvSpPr txBox="1"/>
          <p:nvPr/>
        </p:nvSpPr>
        <p:spPr>
          <a:xfrm>
            <a:off x="5726756" y="5542708"/>
            <a:ext cx="238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300" dirty="0">
                <a:solidFill>
                  <a:schemeClr val="bg1"/>
                </a:solidFill>
                <a:latin typeface="NEOTERIC" pitchFamily="2" charset="0"/>
              </a:rPr>
              <a:t>DIVISIONS TEXT</a:t>
            </a:r>
          </a:p>
        </p:txBody>
      </p:sp>
      <p:grpSp>
        <p:nvGrpSpPr>
          <p:cNvPr id="101" name="GROUP"/>
          <p:cNvGrpSpPr/>
          <p:nvPr/>
        </p:nvGrpSpPr>
        <p:grpSpPr>
          <a:xfrm>
            <a:off x="4807464" y="4451520"/>
            <a:ext cx="4169309" cy="1067941"/>
            <a:chOff x="4206619" y="3787985"/>
            <a:chExt cx="4169309" cy="1067941"/>
          </a:xfrm>
        </p:grpSpPr>
        <p:grpSp>
          <p:nvGrpSpPr>
            <p:cNvPr id="102" name="Group 101"/>
            <p:cNvGrpSpPr/>
            <p:nvPr/>
          </p:nvGrpSpPr>
          <p:grpSpPr>
            <a:xfrm>
              <a:off x="4212014" y="3789055"/>
              <a:ext cx="4163914" cy="1066871"/>
              <a:chOff x="4212014" y="3789055"/>
              <a:chExt cx="4163914" cy="1066871"/>
            </a:xfrm>
          </p:grpSpPr>
          <p:sp>
            <p:nvSpPr>
              <p:cNvPr id="104" name="RECTANGLE"/>
              <p:cNvSpPr/>
              <p:nvPr/>
            </p:nvSpPr>
            <p:spPr>
              <a:xfrm>
                <a:off x="4212014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5" name="PUT YOUR"/>
              <p:cNvSpPr txBox="1"/>
              <p:nvPr/>
            </p:nvSpPr>
            <p:spPr>
              <a:xfrm>
                <a:off x="4719452" y="3789055"/>
                <a:ext cx="31329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PUT YOUR</a:t>
                </a:r>
              </a:p>
            </p:txBody>
          </p:sp>
          <p:sp>
            <p:nvSpPr>
              <p:cNvPr id="106" name="TITLE TEXT HERE"/>
              <p:cNvSpPr txBox="1"/>
              <p:nvPr/>
            </p:nvSpPr>
            <p:spPr>
              <a:xfrm>
                <a:off x="4415876" y="4245726"/>
                <a:ext cx="37401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TITLE TEXT HERE</a:t>
                </a:r>
              </a:p>
            </p:txBody>
          </p:sp>
        </p:grpSp>
        <p:sp>
          <p:nvSpPr>
            <p:cNvPr id="103" name="RECTANGLE"/>
            <p:cNvSpPr/>
            <p:nvPr/>
          </p:nvSpPr>
          <p:spPr>
            <a:xfrm>
              <a:off x="4206619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8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9" name="YEAR"/>
          <p:cNvSpPr txBox="1"/>
          <p:nvPr/>
        </p:nvSpPr>
        <p:spPr>
          <a:xfrm>
            <a:off x="554420" y="417608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20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SQUARE"/>
          <p:cNvSpPr/>
          <p:nvPr/>
        </p:nvSpPr>
        <p:spPr>
          <a:xfrm>
            <a:off x="1328641" y="572737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2" name="GROUP TEXTBOX"/>
          <p:cNvGrpSpPr/>
          <p:nvPr/>
        </p:nvGrpSpPr>
        <p:grpSpPr>
          <a:xfrm>
            <a:off x="496227" y="3027558"/>
            <a:ext cx="2492925" cy="1070599"/>
            <a:chOff x="1205909" y="4928771"/>
            <a:chExt cx="3485821" cy="1070599"/>
          </a:xfrm>
        </p:grpSpPr>
        <p:sp>
          <p:nvSpPr>
            <p:cNvPr id="123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4" name="OUR TEAM"/>
            <p:cNvSpPr txBox="1"/>
            <p:nvPr/>
          </p:nvSpPr>
          <p:spPr>
            <a:xfrm>
              <a:off x="1287279" y="4928771"/>
              <a:ext cx="304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TEAM</a:t>
              </a:r>
            </a:p>
          </p:txBody>
        </p:sp>
      </p:grpSp>
      <p:sp>
        <p:nvSpPr>
          <p:cNvPr id="125" name="TEXT DESCRIPTION"/>
          <p:cNvSpPr txBox="1"/>
          <p:nvPr/>
        </p:nvSpPr>
        <p:spPr>
          <a:xfrm>
            <a:off x="3248149" y="3304202"/>
            <a:ext cx="26942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6" name="GROUP TEXTBOX"/>
          <p:cNvGrpSpPr/>
          <p:nvPr/>
        </p:nvGrpSpPr>
        <p:grpSpPr>
          <a:xfrm>
            <a:off x="9693938" y="5382653"/>
            <a:ext cx="2492925" cy="1070599"/>
            <a:chOff x="8721084" y="2159654"/>
            <a:chExt cx="2492925" cy="1070599"/>
          </a:xfrm>
        </p:grpSpPr>
        <p:sp>
          <p:nvSpPr>
            <p:cNvPr id="127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8" name="HISTORY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HISTORY</a:t>
              </a:r>
            </a:p>
          </p:txBody>
        </p:sp>
      </p:grpSp>
      <p:sp>
        <p:nvSpPr>
          <p:cNvPr id="129" name="SQUARE"/>
          <p:cNvSpPr/>
          <p:nvPr/>
        </p:nvSpPr>
        <p:spPr>
          <a:xfrm>
            <a:off x="1868274" y="6200745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ICON"/>
          <p:cNvSpPr/>
          <p:nvPr/>
        </p:nvSpPr>
        <p:spPr>
          <a:xfrm>
            <a:off x="9339862" y="4486427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1" name="ICON"/>
          <p:cNvSpPr/>
          <p:nvPr/>
        </p:nvSpPr>
        <p:spPr>
          <a:xfrm>
            <a:off x="9280429" y="5088799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2" name="SQUARE"/>
          <p:cNvSpPr/>
          <p:nvPr/>
        </p:nvSpPr>
        <p:spPr>
          <a:xfrm>
            <a:off x="10572070" y="2391490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51092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25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8997 0.0937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467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8047 0.0002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69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73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" fill="hold">
                      <p:stCondLst>
                        <p:cond delay="0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100" grpId="0"/>
      <p:bldP spid="100" grpId="1"/>
      <p:bldP spid="100" grpId="2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20" grpId="0" animBg="1"/>
      <p:bldP spid="120" grpId="1" animBg="1"/>
      <p:bldP spid="121" grpId="0" animBg="1"/>
      <p:bldP spid="125" grpId="0"/>
      <p:bldP spid="125" grpId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082D"/>
            </a:gs>
            <a:gs pos="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OIN WITH US"/>
          <p:cNvSpPr txBox="1"/>
          <p:nvPr/>
        </p:nvSpPr>
        <p:spPr>
          <a:xfrm>
            <a:off x="3321842" y="2828835"/>
            <a:ext cx="5548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200" b="1" dirty="0">
                <a:solidFill>
                  <a:schemeClr val="bg1"/>
                </a:solidFill>
                <a:latin typeface="Code Bold" panose="020B0604020202020204"/>
              </a:rPr>
              <a:t>JOIN WITH US</a:t>
            </a:r>
          </a:p>
        </p:txBody>
      </p:sp>
      <p:grpSp>
        <p:nvGrpSpPr>
          <p:cNvPr id="8" name="FUTURISTIC LINE"/>
          <p:cNvGrpSpPr/>
          <p:nvPr/>
        </p:nvGrpSpPr>
        <p:grpSpPr>
          <a:xfrm>
            <a:off x="-2027001" y="-1415845"/>
            <a:ext cx="18834664" cy="10353366"/>
            <a:chOff x="152400" y="342900"/>
            <a:chExt cx="13723549" cy="7543800"/>
          </a:xfrm>
        </p:grpSpPr>
        <p:cxnSp>
          <p:nvCxnSpPr>
            <p:cNvPr id="9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7" name="STRAIGHT CONNECTOR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5" name="STRAIGHT CONNECTOR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23745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082D"/>
            </a:gs>
            <a:gs pos="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D GROW"/>
          <p:cNvSpPr txBox="1"/>
          <p:nvPr/>
        </p:nvSpPr>
        <p:spPr>
          <a:xfrm>
            <a:off x="3750391" y="2828835"/>
            <a:ext cx="4691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7200" b="1" dirty="0">
                <a:solidFill>
                  <a:schemeClr val="bg1"/>
                </a:solidFill>
                <a:latin typeface="Code Bold" panose="020B0604020202020204"/>
              </a:rPr>
              <a:t>AND GROW</a:t>
            </a:r>
          </a:p>
        </p:txBody>
      </p:sp>
      <p:grpSp>
        <p:nvGrpSpPr>
          <p:cNvPr id="3" name="FUTURISTIC LINE"/>
          <p:cNvGrpSpPr/>
          <p:nvPr/>
        </p:nvGrpSpPr>
        <p:grpSpPr>
          <a:xfrm flipH="1">
            <a:off x="-3321332" y="-1415845"/>
            <a:ext cx="18834664" cy="10353366"/>
            <a:chOff x="152400" y="342900"/>
            <a:chExt cx="13723549" cy="7543800"/>
          </a:xfrm>
        </p:grpSpPr>
        <p:cxnSp>
          <p:nvCxnSpPr>
            <p:cNvPr id="4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2" name="STRAIGHT CONNECTOR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0" name="STRAIGHT CONNECTOR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467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082D"/>
            </a:gs>
            <a:gs pos="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GETHER"/>
          <p:cNvSpPr txBox="1"/>
          <p:nvPr/>
        </p:nvSpPr>
        <p:spPr>
          <a:xfrm>
            <a:off x="3494903" y="2705725"/>
            <a:ext cx="52021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800" b="1" dirty="0">
                <a:solidFill>
                  <a:schemeClr val="bg1"/>
                </a:solidFill>
                <a:latin typeface="Code Bold" panose="020B0604020202020204"/>
              </a:rPr>
              <a:t>TOGETHER</a:t>
            </a:r>
          </a:p>
        </p:txBody>
      </p:sp>
      <p:grpSp>
        <p:nvGrpSpPr>
          <p:cNvPr id="3" name="FUTURISTIC LINE"/>
          <p:cNvGrpSpPr/>
          <p:nvPr/>
        </p:nvGrpSpPr>
        <p:grpSpPr>
          <a:xfrm>
            <a:off x="-2027001" y="-1415845"/>
            <a:ext cx="18834664" cy="10353366"/>
            <a:chOff x="152400" y="342900"/>
            <a:chExt cx="13723549" cy="7543800"/>
          </a:xfrm>
        </p:grpSpPr>
        <p:cxnSp>
          <p:nvCxnSpPr>
            <p:cNvPr id="4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2" name="STRAIGHT CONNECTOR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0" name="STRAIGHT CONNECTOR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052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082D"/>
            </a:gs>
            <a:gs pos="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4227892" y="2780485"/>
            <a:ext cx="3736216" cy="1189944"/>
            <a:chOff x="4227892" y="2780485"/>
            <a:chExt cx="3736216" cy="1189944"/>
          </a:xfrm>
        </p:grpSpPr>
        <p:sp>
          <p:nvSpPr>
            <p:cNvPr id="7" name="YOUR TAGLINE TEXT HERE"/>
            <p:cNvSpPr txBox="1"/>
            <p:nvPr/>
          </p:nvSpPr>
          <p:spPr>
            <a:xfrm>
              <a:off x="4227892" y="3631875"/>
              <a:ext cx="3736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60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 TAGLINE TEXT HERE</a:t>
              </a:r>
            </a:p>
          </p:txBody>
        </p:sp>
        <p:pic>
          <p:nvPicPr>
            <p:cNvPr id="5" name="LEVIDIO LOGO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2780485"/>
              <a:ext cx="3200400" cy="767662"/>
            </a:xfrm>
            <a:prstGeom prst="rect">
              <a:avLst/>
            </a:prstGeom>
          </p:spPr>
        </p:pic>
        <p:sp>
          <p:nvSpPr>
            <p:cNvPr id="6" name="RECTANGLE"/>
            <p:cNvSpPr/>
            <p:nvPr/>
          </p:nvSpPr>
          <p:spPr>
            <a:xfrm>
              <a:off x="4267200" y="3576295"/>
              <a:ext cx="3657600" cy="18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" name="FUTURISTIC LINE"/>
          <p:cNvGrpSpPr/>
          <p:nvPr/>
        </p:nvGrpSpPr>
        <p:grpSpPr>
          <a:xfrm>
            <a:off x="-2941401" y="-1120877"/>
            <a:ext cx="18834664" cy="10353366"/>
            <a:chOff x="152400" y="342900"/>
            <a:chExt cx="13723549" cy="7543800"/>
          </a:xfrm>
        </p:grpSpPr>
        <p:cxnSp>
          <p:nvCxnSpPr>
            <p:cNvPr id="9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"/>
            <p:cNvCxnSpPr/>
            <p:nvPr/>
          </p:nvCxnSpPr>
          <p:spPr>
            <a:xfrm>
              <a:off x="152400" y="1898518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7" name="STRAIGHT CONNECTOR"/>
            <p:cNvCxnSpPr/>
            <p:nvPr/>
          </p:nvCxnSpPr>
          <p:spPr>
            <a:xfrm>
              <a:off x="10340888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"/>
            <p:cNvCxnSpPr/>
            <p:nvPr/>
          </p:nvCxnSpPr>
          <p:spPr>
            <a:xfrm>
              <a:off x="8389549" y="3414067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5" name="STRAIGHT CONNECTOR"/>
            <p:cNvCxnSpPr/>
            <p:nvPr/>
          </p:nvCxnSpPr>
          <p:spPr>
            <a:xfrm>
              <a:off x="8986849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1" name="FUTURISTIC LINE"/>
          <p:cNvGrpSpPr/>
          <p:nvPr/>
        </p:nvGrpSpPr>
        <p:grpSpPr>
          <a:xfrm flipH="1">
            <a:off x="-1410617" y="-281892"/>
            <a:ext cx="14210673" cy="7752949"/>
            <a:chOff x="152400" y="342900"/>
            <a:chExt cx="13827315" cy="7543800"/>
          </a:xfrm>
        </p:grpSpPr>
        <p:cxnSp>
          <p:nvCxnSpPr>
            <p:cNvPr id="4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"/>
            <p:cNvCxnSpPr/>
            <p:nvPr/>
          </p:nvCxnSpPr>
          <p:spPr>
            <a:xfrm>
              <a:off x="8493315" y="4209289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892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082D"/>
            </a:gs>
            <a:gs pos="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3200402" y="2280403"/>
            <a:ext cx="5791198" cy="1809699"/>
            <a:chOff x="4267200" y="2780485"/>
            <a:chExt cx="3657600" cy="1142968"/>
          </a:xfrm>
        </p:grpSpPr>
        <p:sp>
          <p:nvSpPr>
            <p:cNvPr id="7" name="YOUR DOMAIN"/>
            <p:cNvSpPr txBox="1"/>
            <p:nvPr/>
          </p:nvSpPr>
          <p:spPr>
            <a:xfrm>
              <a:off x="4386848" y="3631875"/>
              <a:ext cx="3418305" cy="29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10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www.yourdomain.com</a:t>
              </a:r>
            </a:p>
          </p:txBody>
        </p:sp>
        <p:pic>
          <p:nvPicPr>
            <p:cNvPr id="5" name="LEVIDIO LOGO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2780485"/>
              <a:ext cx="3200400" cy="767662"/>
            </a:xfrm>
            <a:prstGeom prst="rect">
              <a:avLst/>
            </a:prstGeom>
          </p:spPr>
        </p:pic>
        <p:sp>
          <p:nvSpPr>
            <p:cNvPr id="6" name="RECTANGLE"/>
            <p:cNvSpPr/>
            <p:nvPr/>
          </p:nvSpPr>
          <p:spPr>
            <a:xfrm>
              <a:off x="4267200" y="3576295"/>
              <a:ext cx="3657600" cy="18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</p:grpSp>
      <p:grpSp>
        <p:nvGrpSpPr>
          <p:cNvPr id="15" name="GROUP"/>
          <p:cNvGrpSpPr/>
          <p:nvPr/>
        </p:nvGrpSpPr>
        <p:grpSpPr>
          <a:xfrm>
            <a:off x="2050540" y="4301149"/>
            <a:ext cx="2676413" cy="476934"/>
            <a:chOff x="3414472" y="4556133"/>
            <a:chExt cx="1858921" cy="331258"/>
          </a:xfrm>
        </p:grpSpPr>
        <p:sp>
          <p:nvSpPr>
            <p:cNvPr id="8" name="LOGO FACEBOOK"/>
            <p:cNvSpPr/>
            <p:nvPr/>
          </p:nvSpPr>
          <p:spPr>
            <a:xfrm>
              <a:off x="3414472" y="4556133"/>
              <a:ext cx="331258" cy="33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5" y="7858"/>
                  </a:lnTo>
                  <a:lnTo>
                    <a:pt x="13245" y="6381"/>
                  </a:lnTo>
                  <a:lnTo>
                    <a:pt x="11938" y="6381"/>
                  </a:lnTo>
                  <a:cubicBezTo>
                    <a:pt x="10368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400" spc="300"/>
            </a:p>
          </p:txBody>
        </p:sp>
        <p:sp>
          <p:nvSpPr>
            <p:cNvPr id="2" name="YOUR FACEBOOK"/>
            <p:cNvSpPr/>
            <p:nvPr/>
          </p:nvSpPr>
          <p:spPr>
            <a:xfrm>
              <a:off x="3838117" y="4576746"/>
              <a:ext cx="1435276" cy="277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200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Yourfacebook</a:t>
              </a:r>
            </a:p>
          </p:txBody>
        </p:sp>
      </p:grpSp>
      <p:grpSp>
        <p:nvGrpSpPr>
          <p:cNvPr id="14" name="GROUP"/>
          <p:cNvGrpSpPr/>
          <p:nvPr/>
        </p:nvGrpSpPr>
        <p:grpSpPr>
          <a:xfrm>
            <a:off x="7945606" y="4301149"/>
            <a:ext cx="2476579" cy="476934"/>
            <a:chOff x="7068304" y="4556133"/>
            <a:chExt cx="1720124" cy="331258"/>
          </a:xfrm>
        </p:grpSpPr>
        <p:sp>
          <p:nvSpPr>
            <p:cNvPr id="9" name="LOGO CHANNEL"/>
            <p:cNvSpPr/>
            <p:nvPr/>
          </p:nvSpPr>
          <p:spPr>
            <a:xfrm>
              <a:off x="7068304" y="4556133"/>
              <a:ext cx="331258" cy="33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24" y="12090"/>
                  </a:moveTo>
                  <a:cubicBezTo>
                    <a:pt x="14020" y="12090"/>
                    <a:pt x="14020" y="12429"/>
                    <a:pt x="14020" y="12429"/>
                  </a:cubicBezTo>
                  <a:lnTo>
                    <a:pt x="14020" y="12863"/>
                  </a:lnTo>
                  <a:lnTo>
                    <a:pt x="14629" y="12863"/>
                  </a:lnTo>
                  <a:lnTo>
                    <a:pt x="14629" y="12429"/>
                  </a:lnTo>
                  <a:cubicBezTo>
                    <a:pt x="14629" y="12429"/>
                    <a:pt x="14629" y="12090"/>
                    <a:pt x="14324" y="12090"/>
                  </a:cubicBezTo>
                  <a:moveTo>
                    <a:pt x="15287" y="12380"/>
                  </a:moveTo>
                  <a:lnTo>
                    <a:pt x="15287" y="13348"/>
                  </a:lnTo>
                  <a:lnTo>
                    <a:pt x="14020" y="13348"/>
                  </a:lnTo>
                  <a:lnTo>
                    <a:pt x="14020" y="14072"/>
                  </a:lnTo>
                  <a:cubicBezTo>
                    <a:pt x="14020" y="14072"/>
                    <a:pt x="14020" y="14411"/>
                    <a:pt x="14324" y="14411"/>
                  </a:cubicBezTo>
                  <a:cubicBezTo>
                    <a:pt x="14629" y="14411"/>
                    <a:pt x="14629" y="14072"/>
                    <a:pt x="14629" y="14072"/>
                  </a:cubicBezTo>
                  <a:lnTo>
                    <a:pt x="14629" y="13734"/>
                  </a:lnTo>
                  <a:lnTo>
                    <a:pt x="15287" y="13734"/>
                  </a:lnTo>
                  <a:lnTo>
                    <a:pt x="15287" y="14266"/>
                  </a:lnTo>
                  <a:cubicBezTo>
                    <a:pt x="15287" y="14266"/>
                    <a:pt x="15186" y="14943"/>
                    <a:pt x="14375" y="14943"/>
                  </a:cubicBezTo>
                  <a:cubicBezTo>
                    <a:pt x="13564" y="14943"/>
                    <a:pt x="13412" y="14266"/>
                    <a:pt x="13412" y="14266"/>
                  </a:cubicBezTo>
                  <a:lnTo>
                    <a:pt x="13412" y="12380"/>
                  </a:lnTo>
                  <a:cubicBezTo>
                    <a:pt x="13412" y="12380"/>
                    <a:pt x="13412" y="11558"/>
                    <a:pt x="14375" y="11558"/>
                  </a:cubicBezTo>
                  <a:cubicBezTo>
                    <a:pt x="15338" y="11558"/>
                    <a:pt x="15287" y="12380"/>
                    <a:pt x="15287" y="12380"/>
                  </a:cubicBezTo>
                  <a:moveTo>
                    <a:pt x="12905" y="14169"/>
                  </a:moveTo>
                  <a:cubicBezTo>
                    <a:pt x="12905" y="14169"/>
                    <a:pt x="12905" y="14943"/>
                    <a:pt x="12347" y="14943"/>
                  </a:cubicBezTo>
                  <a:cubicBezTo>
                    <a:pt x="12005" y="14943"/>
                    <a:pt x="11798" y="14762"/>
                    <a:pt x="11688" y="14621"/>
                  </a:cubicBezTo>
                  <a:lnTo>
                    <a:pt x="11688" y="14895"/>
                  </a:lnTo>
                  <a:lnTo>
                    <a:pt x="11028" y="14895"/>
                  </a:lnTo>
                  <a:lnTo>
                    <a:pt x="11028" y="10446"/>
                  </a:lnTo>
                  <a:lnTo>
                    <a:pt x="11688" y="10446"/>
                  </a:lnTo>
                  <a:lnTo>
                    <a:pt x="11688" y="11888"/>
                  </a:lnTo>
                  <a:cubicBezTo>
                    <a:pt x="11788" y="11782"/>
                    <a:pt x="12037" y="11558"/>
                    <a:pt x="12347" y="11558"/>
                  </a:cubicBezTo>
                  <a:cubicBezTo>
                    <a:pt x="12752" y="11558"/>
                    <a:pt x="12905" y="11896"/>
                    <a:pt x="12905" y="12332"/>
                  </a:cubicBezTo>
                  <a:cubicBezTo>
                    <a:pt x="12905" y="12332"/>
                    <a:pt x="12905" y="14169"/>
                    <a:pt x="12905" y="14169"/>
                  </a:cubicBezTo>
                  <a:close/>
                  <a:moveTo>
                    <a:pt x="10521" y="14895"/>
                  </a:moveTo>
                  <a:lnTo>
                    <a:pt x="9913" y="14895"/>
                  </a:lnTo>
                  <a:lnTo>
                    <a:pt x="9913" y="14605"/>
                  </a:lnTo>
                  <a:cubicBezTo>
                    <a:pt x="9913" y="14605"/>
                    <a:pt x="9558" y="14943"/>
                    <a:pt x="9152" y="14943"/>
                  </a:cubicBezTo>
                  <a:cubicBezTo>
                    <a:pt x="8747" y="14943"/>
                    <a:pt x="8696" y="14556"/>
                    <a:pt x="8696" y="14556"/>
                  </a:cubicBezTo>
                  <a:lnTo>
                    <a:pt x="8696" y="11558"/>
                  </a:lnTo>
                  <a:lnTo>
                    <a:pt x="9304" y="11558"/>
                  </a:lnTo>
                  <a:lnTo>
                    <a:pt x="9304" y="14362"/>
                  </a:lnTo>
                  <a:cubicBezTo>
                    <a:pt x="9304" y="14362"/>
                    <a:pt x="9304" y="14508"/>
                    <a:pt x="9507" y="14508"/>
                  </a:cubicBezTo>
                  <a:cubicBezTo>
                    <a:pt x="9710" y="14508"/>
                    <a:pt x="9913" y="14266"/>
                    <a:pt x="9913" y="14266"/>
                  </a:cubicBezTo>
                  <a:lnTo>
                    <a:pt x="9913" y="11558"/>
                  </a:lnTo>
                  <a:lnTo>
                    <a:pt x="10521" y="11558"/>
                  </a:lnTo>
                  <a:cubicBezTo>
                    <a:pt x="10521" y="11558"/>
                    <a:pt x="10521" y="14895"/>
                    <a:pt x="10521" y="14895"/>
                  </a:cubicBezTo>
                  <a:close/>
                  <a:moveTo>
                    <a:pt x="8595" y="11074"/>
                  </a:moveTo>
                  <a:lnTo>
                    <a:pt x="7834" y="11074"/>
                  </a:lnTo>
                  <a:lnTo>
                    <a:pt x="7834" y="14895"/>
                  </a:lnTo>
                  <a:lnTo>
                    <a:pt x="7124" y="14895"/>
                  </a:lnTo>
                  <a:lnTo>
                    <a:pt x="7124" y="11074"/>
                  </a:lnTo>
                  <a:lnTo>
                    <a:pt x="6364" y="11074"/>
                  </a:lnTo>
                  <a:lnTo>
                    <a:pt x="6364" y="10446"/>
                  </a:lnTo>
                  <a:lnTo>
                    <a:pt x="8595" y="10446"/>
                  </a:lnTo>
                  <a:cubicBezTo>
                    <a:pt x="8595" y="10446"/>
                    <a:pt x="8595" y="11074"/>
                    <a:pt x="8595" y="11074"/>
                  </a:cubicBezTo>
                  <a:close/>
                  <a:moveTo>
                    <a:pt x="14527" y="9430"/>
                  </a:moveTo>
                  <a:cubicBezTo>
                    <a:pt x="14527" y="9430"/>
                    <a:pt x="12667" y="9334"/>
                    <a:pt x="10800" y="9334"/>
                  </a:cubicBezTo>
                  <a:cubicBezTo>
                    <a:pt x="8941" y="9334"/>
                    <a:pt x="7074" y="9430"/>
                    <a:pt x="7074" y="9430"/>
                  </a:cubicBezTo>
                  <a:cubicBezTo>
                    <a:pt x="6234" y="9430"/>
                    <a:pt x="5552" y="10080"/>
                    <a:pt x="5552" y="10881"/>
                  </a:cubicBezTo>
                  <a:cubicBezTo>
                    <a:pt x="5552" y="10881"/>
                    <a:pt x="5400" y="11822"/>
                    <a:pt x="5400" y="12767"/>
                  </a:cubicBezTo>
                  <a:cubicBezTo>
                    <a:pt x="5400" y="13708"/>
                    <a:pt x="5552" y="14652"/>
                    <a:pt x="5552" y="14652"/>
                  </a:cubicBezTo>
                  <a:cubicBezTo>
                    <a:pt x="5552" y="15454"/>
                    <a:pt x="6234" y="16104"/>
                    <a:pt x="7074" y="16104"/>
                  </a:cubicBezTo>
                  <a:cubicBezTo>
                    <a:pt x="7074" y="16104"/>
                    <a:pt x="8905" y="16200"/>
                    <a:pt x="10800" y="16200"/>
                  </a:cubicBezTo>
                  <a:cubicBezTo>
                    <a:pt x="12631" y="16200"/>
                    <a:pt x="14527" y="16104"/>
                    <a:pt x="14527" y="16104"/>
                  </a:cubicBezTo>
                  <a:cubicBezTo>
                    <a:pt x="15367" y="16104"/>
                    <a:pt x="16049" y="15454"/>
                    <a:pt x="16049" y="14652"/>
                  </a:cubicBezTo>
                  <a:cubicBezTo>
                    <a:pt x="16049" y="14652"/>
                    <a:pt x="16200" y="13700"/>
                    <a:pt x="16200" y="12767"/>
                  </a:cubicBezTo>
                  <a:cubicBezTo>
                    <a:pt x="16200" y="11814"/>
                    <a:pt x="16049" y="10881"/>
                    <a:pt x="16049" y="10881"/>
                  </a:cubicBezTo>
                  <a:cubicBezTo>
                    <a:pt x="16049" y="10080"/>
                    <a:pt x="15367" y="9430"/>
                    <a:pt x="14527" y="9430"/>
                  </a:cubicBezTo>
                  <a:moveTo>
                    <a:pt x="11992" y="12090"/>
                  </a:moveTo>
                  <a:cubicBezTo>
                    <a:pt x="11860" y="12090"/>
                    <a:pt x="11757" y="12167"/>
                    <a:pt x="11688" y="12243"/>
                  </a:cubicBezTo>
                  <a:lnTo>
                    <a:pt x="11688" y="14276"/>
                  </a:lnTo>
                  <a:cubicBezTo>
                    <a:pt x="11751" y="14345"/>
                    <a:pt x="11848" y="14411"/>
                    <a:pt x="11992" y="14411"/>
                  </a:cubicBezTo>
                  <a:cubicBezTo>
                    <a:pt x="12296" y="14411"/>
                    <a:pt x="12296" y="14072"/>
                    <a:pt x="12296" y="14072"/>
                  </a:cubicBezTo>
                  <a:lnTo>
                    <a:pt x="12296" y="12429"/>
                  </a:lnTo>
                  <a:cubicBezTo>
                    <a:pt x="12296" y="12429"/>
                    <a:pt x="12245" y="12090"/>
                    <a:pt x="11992" y="12090"/>
                  </a:cubicBezTo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7986" y="8751"/>
                  </a:moveTo>
                  <a:lnTo>
                    <a:pt x="8696" y="8751"/>
                  </a:lnTo>
                  <a:lnTo>
                    <a:pt x="8696" y="7188"/>
                  </a:lnTo>
                  <a:lnTo>
                    <a:pt x="9507" y="4970"/>
                  </a:lnTo>
                  <a:lnTo>
                    <a:pt x="8848" y="4970"/>
                  </a:lnTo>
                  <a:lnTo>
                    <a:pt x="8341" y="6433"/>
                  </a:lnTo>
                  <a:lnTo>
                    <a:pt x="7834" y="4970"/>
                  </a:lnTo>
                  <a:lnTo>
                    <a:pt x="7124" y="4970"/>
                  </a:lnTo>
                  <a:lnTo>
                    <a:pt x="7986" y="7188"/>
                  </a:lnTo>
                  <a:cubicBezTo>
                    <a:pt x="7986" y="7188"/>
                    <a:pt x="7986" y="8751"/>
                    <a:pt x="7986" y="8751"/>
                  </a:cubicBezTo>
                  <a:close/>
                  <a:moveTo>
                    <a:pt x="10166" y="6634"/>
                  </a:moveTo>
                  <a:cubicBezTo>
                    <a:pt x="10166" y="6467"/>
                    <a:pt x="10303" y="6332"/>
                    <a:pt x="10471" y="6332"/>
                  </a:cubicBezTo>
                  <a:cubicBezTo>
                    <a:pt x="10639" y="6332"/>
                    <a:pt x="10775" y="6467"/>
                    <a:pt x="10775" y="6634"/>
                  </a:cubicBezTo>
                  <a:lnTo>
                    <a:pt x="10775" y="8045"/>
                  </a:lnTo>
                  <a:cubicBezTo>
                    <a:pt x="10775" y="8212"/>
                    <a:pt x="10639" y="8348"/>
                    <a:pt x="10471" y="8348"/>
                  </a:cubicBezTo>
                  <a:cubicBezTo>
                    <a:pt x="10303" y="8348"/>
                    <a:pt x="10166" y="8212"/>
                    <a:pt x="10166" y="8045"/>
                  </a:cubicBezTo>
                  <a:cubicBezTo>
                    <a:pt x="10166" y="8045"/>
                    <a:pt x="10166" y="6634"/>
                    <a:pt x="10166" y="6634"/>
                  </a:cubicBezTo>
                  <a:close/>
                  <a:moveTo>
                    <a:pt x="10369" y="8801"/>
                  </a:moveTo>
                  <a:lnTo>
                    <a:pt x="10572" y="8801"/>
                  </a:lnTo>
                  <a:cubicBezTo>
                    <a:pt x="11020" y="8801"/>
                    <a:pt x="11383" y="8440"/>
                    <a:pt x="11383" y="7995"/>
                  </a:cubicBezTo>
                  <a:lnTo>
                    <a:pt x="11383" y="6684"/>
                  </a:lnTo>
                  <a:cubicBezTo>
                    <a:pt x="11383" y="6239"/>
                    <a:pt x="11020" y="5877"/>
                    <a:pt x="10572" y="5877"/>
                  </a:cubicBezTo>
                  <a:lnTo>
                    <a:pt x="10369" y="5877"/>
                  </a:lnTo>
                  <a:cubicBezTo>
                    <a:pt x="9921" y="5877"/>
                    <a:pt x="9558" y="6239"/>
                    <a:pt x="9558" y="6684"/>
                  </a:cubicBezTo>
                  <a:lnTo>
                    <a:pt x="9558" y="7995"/>
                  </a:lnTo>
                  <a:cubicBezTo>
                    <a:pt x="9558" y="8440"/>
                    <a:pt x="9921" y="8801"/>
                    <a:pt x="10369" y="8801"/>
                  </a:cubicBezTo>
                  <a:moveTo>
                    <a:pt x="12398" y="8801"/>
                  </a:moveTo>
                  <a:cubicBezTo>
                    <a:pt x="12803" y="8801"/>
                    <a:pt x="13158" y="8449"/>
                    <a:pt x="13158" y="8449"/>
                  </a:cubicBezTo>
                  <a:lnTo>
                    <a:pt x="13158" y="8751"/>
                  </a:lnTo>
                  <a:lnTo>
                    <a:pt x="13767" y="8751"/>
                  </a:lnTo>
                  <a:lnTo>
                    <a:pt x="13767" y="5877"/>
                  </a:lnTo>
                  <a:lnTo>
                    <a:pt x="13158" y="5877"/>
                  </a:lnTo>
                  <a:lnTo>
                    <a:pt x="13158" y="8096"/>
                  </a:lnTo>
                  <a:cubicBezTo>
                    <a:pt x="13158" y="8096"/>
                    <a:pt x="12955" y="8348"/>
                    <a:pt x="12752" y="8348"/>
                  </a:cubicBezTo>
                  <a:cubicBezTo>
                    <a:pt x="12550" y="8348"/>
                    <a:pt x="12550" y="8197"/>
                    <a:pt x="12550" y="8197"/>
                  </a:cubicBezTo>
                  <a:lnTo>
                    <a:pt x="12550" y="5877"/>
                  </a:lnTo>
                  <a:lnTo>
                    <a:pt x="11941" y="5877"/>
                  </a:lnTo>
                  <a:lnTo>
                    <a:pt x="11941" y="8398"/>
                  </a:lnTo>
                  <a:cubicBezTo>
                    <a:pt x="11941" y="8398"/>
                    <a:pt x="11992" y="8801"/>
                    <a:pt x="12398" y="880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400" spc="300"/>
            </a:p>
          </p:txBody>
        </p:sp>
        <p:sp>
          <p:nvSpPr>
            <p:cNvPr id="11" name="YOUR CHANNEL"/>
            <p:cNvSpPr/>
            <p:nvPr/>
          </p:nvSpPr>
          <p:spPr>
            <a:xfrm>
              <a:off x="7473664" y="4599533"/>
              <a:ext cx="1314764" cy="277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200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Yourchannel</a:t>
              </a:r>
            </a:p>
          </p:txBody>
        </p:sp>
      </p:grpSp>
      <p:grpSp>
        <p:nvGrpSpPr>
          <p:cNvPr id="3" name="GROUP"/>
          <p:cNvGrpSpPr/>
          <p:nvPr/>
        </p:nvGrpSpPr>
        <p:grpSpPr>
          <a:xfrm>
            <a:off x="4998073" y="4301149"/>
            <a:ext cx="2680462" cy="476934"/>
            <a:chOff x="5127523" y="5353567"/>
            <a:chExt cx="1861734" cy="331258"/>
          </a:xfrm>
        </p:grpSpPr>
        <p:sp>
          <p:nvSpPr>
            <p:cNvPr id="10" name="LOGO INSTAGRAM"/>
            <p:cNvSpPr/>
            <p:nvPr/>
          </p:nvSpPr>
          <p:spPr>
            <a:xfrm>
              <a:off x="5127523" y="5353567"/>
              <a:ext cx="331258" cy="33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3745"/>
                  </a:moveTo>
                  <a:cubicBezTo>
                    <a:pt x="14727" y="14288"/>
                    <a:pt x="14287" y="14727"/>
                    <a:pt x="13745" y="14727"/>
                  </a:cubicBezTo>
                  <a:lnTo>
                    <a:pt x="7855" y="14727"/>
                  </a:lnTo>
                  <a:cubicBezTo>
                    <a:pt x="7313" y="14727"/>
                    <a:pt x="6873" y="14288"/>
                    <a:pt x="6873" y="13745"/>
                  </a:cubicBezTo>
                  <a:lnTo>
                    <a:pt x="6873" y="10309"/>
                  </a:lnTo>
                  <a:lnTo>
                    <a:pt x="7904" y="10309"/>
                  </a:lnTo>
                  <a:cubicBezTo>
                    <a:pt x="7877" y="10470"/>
                    <a:pt x="7855" y="10632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10632"/>
                    <a:pt x="13723" y="10470"/>
                    <a:pt x="13696" y="10309"/>
                  </a:cubicBezTo>
                  <a:lnTo>
                    <a:pt x="14727" y="10309"/>
                  </a:lnTo>
                  <a:cubicBezTo>
                    <a:pt x="14727" y="10309"/>
                    <a:pt x="14727" y="13745"/>
                    <a:pt x="14727" y="13745"/>
                  </a:cubicBezTo>
                  <a:close/>
                  <a:moveTo>
                    <a:pt x="10800" y="8836"/>
                  </a:move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moveTo>
                    <a:pt x="12764" y="7364"/>
                  </a:moveTo>
                  <a:lnTo>
                    <a:pt x="14236" y="7364"/>
                  </a:lnTo>
                  <a:lnTo>
                    <a:pt x="14236" y="8836"/>
                  </a:lnTo>
                  <a:lnTo>
                    <a:pt x="12764" y="8836"/>
                  </a:lnTo>
                  <a:cubicBezTo>
                    <a:pt x="12764" y="8836"/>
                    <a:pt x="12764" y="7364"/>
                    <a:pt x="12764" y="7364"/>
                  </a:cubicBezTo>
                  <a:close/>
                  <a:moveTo>
                    <a:pt x="13745" y="5891"/>
                  </a:moveTo>
                  <a:lnTo>
                    <a:pt x="7855" y="5891"/>
                  </a:lnTo>
                  <a:cubicBezTo>
                    <a:pt x="6770" y="5891"/>
                    <a:pt x="5891" y="6770"/>
                    <a:pt x="5891" y="7855"/>
                  </a:cubicBezTo>
                  <a:lnTo>
                    <a:pt x="5891" y="13745"/>
                  </a:lnTo>
                  <a:cubicBezTo>
                    <a:pt x="5891" y="14830"/>
                    <a:pt x="6770" y="15709"/>
                    <a:pt x="7855" y="15709"/>
                  </a:cubicBezTo>
                  <a:lnTo>
                    <a:pt x="13745" y="15709"/>
                  </a:lnTo>
                  <a:cubicBezTo>
                    <a:pt x="14830" y="15709"/>
                    <a:pt x="15709" y="14830"/>
                    <a:pt x="15709" y="13745"/>
                  </a:cubicBezTo>
                  <a:lnTo>
                    <a:pt x="15709" y="7855"/>
                  </a:lnTo>
                  <a:cubicBezTo>
                    <a:pt x="15709" y="6770"/>
                    <a:pt x="14830" y="5891"/>
                    <a:pt x="13745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400" spc="300"/>
            </a:p>
          </p:txBody>
        </p:sp>
        <p:sp>
          <p:nvSpPr>
            <p:cNvPr id="12" name="YOUR INSTAGRAM"/>
            <p:cNvSpPr/>
            <p:nvPr/>
          </p:nvSpPr>
          <p:spPr>
            <a:xfrm>
              <a:off x="5473728" y="5406926"/>
              <a:ext cx="1515529" cy="277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200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Yourinstagram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082D"/>
            </a:gs>
            <a:gs pos="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5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>
          <a:xfrm>
            <a:off x="-471948" y="-265471"/>
            <a:ext cx="13135896" cy="7388942"/>
          </a:xfrm>
        </p:spPr>
      </p:pic>
      <p:sp>
        <p:nvSpPr>
          <p:cNvPr id="12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D LAYER"/>
          <p:cNvSpPr/>
          <p:nvPr/>
        </p:nvSpPr>
        <p:spPr>
          <a:xfrm>
            <a:off x="-471948" y="-265472"/>
            <a:ext cx="13135896" cy="738894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48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9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6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9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2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3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4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6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107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2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3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4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15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0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1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2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23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7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8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9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0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1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2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3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4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5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6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7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8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LIVIDIO CINEMAGIC"/>
          <p:cNvSpPr txBox="1"/>
          <p:nvPr/>
        </p:nvSpPr>
        <p:spPr>
          <a:xfrm>
            <a:off x="6262572" y="5615680"/>
            <a:ext cx="2379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300" dirty="0">
                <a:solidFill>
                  <a:schemeClr val="bg1"/>
                </a:solidFill>
                <a:latin typeface="NEOTERIC" pitchFamily="2" charset="0"/>
              </a:rPr>
              <a:t>LEVIDIO CINEMAGIC</a:t>
            </a:r>
          </a:p>
        </p:txBody>
      </p:sp>
      <p:grpSp>
        <p:nvGrpSpPr>
          <p:cNvPr id="8" name="GROUP"/>
          <p:cNvGrpSpPr/>
          <p:nvPr/>
        </p:nvGrpSpPr>
        <p:grpSpPr>
          <a:xfrm>
            <a:off x="4509120" y="3940385"/>
            <a:ext cx="4170707" cy="1165627"/>
            <a:chOff x="4337670" y="3787985"/>
            <a:chExt cx="4170707" cy="1165627"/>
          </a:xfrm>
        </p:grpSpPr>
        <p:grpSp>
          <p:nvGrpSpPr>
            <p:cNvPr id="6" name="Group 5"/>
            <p:cNvGrpSpPr/>
            <p:nvPr/>
          </p:nvGrpSpPr>
          <p:grpSpPr>
            <a:xfrm>
              <a:off x="4344463" y="3789055"/>
              <a:ext cx="4163914" cy="1164557"/>
              <a:chOff x="4344463" y="3789055"/>
              <a:chExt cx="4163914" cy="1164557"/>
            </a:xfrm>
          </p:grpSpPr>
          <p:sp>
            <p:nvSpPr>
              <p:cNvPr id="3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" name="EASY TO"/>
              <p:cNvSpPr txBox="1"/>
              <p:nvPr/>
            </p:nvSpPr>
            <p:spPr>
              <a:xfrm>
                <a:off x="5268836" y="3789055"/>
                <a:ext cx="22082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EASY TO</a:t>
                </a:r>
              </a:p>
            </p:txBody>
          </p:sp>
          <p:sp>
            <p:nvSpPr>
              <p:cNvPr id="105" name="CUSTOMIZE"/>
              <p:cNvSpPr txBox="1"/>
              <p:nvPr/>
            </p:nvSpPr>
            <p:spPr>
              <a:xfrm>
                <a:off x="4852954" y="4245726"/>
                <a:ext cx="30400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CUSTOMIZE</a:t>
                </a:r>
              </a:p>
            </p:txBody>
          </p:sp>
        </p:grpSp>
        <p:sp>
          <p:nvSpPr>
            <p:cNvPr id="7" name="RECTANGLE"/>
            <p:cNvSpPr/>
            <p:nvPr/>
          </p:nvSpPr>
          <p:spPr>
            <a:xfrm>
              <a:off x="4337670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41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42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43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44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45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46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47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48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49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50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51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52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cxnSp>
        <p:nvCxnSpPr>
          <p:cNvPr id="155" name="STRAIGHT CONNECTOR"/>
          <p:cNvCxnSpPr/>
          <p:nvPr/>
        </p:nvCxnSpPr>
        <p:spPr>
          <a:xfrm>
            <a:off x="11044645" y="273442"/>
            <a:ext cx="0" cy="8941543"/>
          </a:xfrm>
          <a:prstGeom prst="line">
            <a:avLst/>
          </a:prstGeom>
          <a:ln w="1905">
            <a:solidFill>
              <a:schemeClr val="bg1">
                <a:alpha val="13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QUARE"/>
          <p:cNvSpPr/>
          <p:nvPr/>
        </p:nvSpPr>
        <p:spPr>
          <a:xfrm>
            <a:off x="11021786" y="538850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1" name="GROUP TEXTBOX"/>
          <p:cNvGrpSpPr/>
          <p:nvPr/>
        </p:nvGrpSpPr>
        <p:grpSpPr>
          <a:xfrm>
            <a:off x="513818" y="2418272"/>
            <a:ext cx="2492925" cy="1070599"/>
            <a:chOff x="1205909" y="4928771"/>
            <a:chExt cx="3485821" cy="1070599"/>
          </a:xfrm>
        </p:grpSpPr>
        <p:sp>
          <p:nvSpPr>
            <p:cNvPr id="11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53" name="ABOUT US"/>
            <p:cNvSpPr txBox="1"/>
            <p:nvPr/>
          </p:nvSpPr>
          <p:spPr>
            <a:xfrm>
              <a:off x="1287279" y="4928771"/>
              <a:ext cx="304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ABOUT US</a:t>
              </a:r>
            </a:p>
          </p:txBody>
        </p:sp>
      </p:grpSp>
      <p:sp>
        <p:nvSpPr>
          <p:cNvPr id="165" name="TEXT DESCRIPTION"/>
          <p:cNvSpPr txBox="1"/>
          <p:nvPr/>
        </p:nvSpPr>
        <p:spPr>
          <a:xfrm>
            <a:off x="8755706" y="1222951"/>
            <a:ext cx="24929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34" name="GROUP TEXTBOX"/>
          <p:cNvGrpSpPr/>
          <p:nvPr/>
        </p:nvGrpSpPr>
        <p:grpSpPr>
          <a:xfrm>
            <a:off x="8721084" y="2159654"/>
            <a:ext cx="2492925" cy="1070599"/>
            <a:chOff x="8721084" y="2159654"/>
            <a:chExt cx="2492925" cy="1070599"/>
          </a:xfrm>
        </p:grpSpPr>
        <p:sp>
          <p:nvSpPr>
            <p:cNvPr id="166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67" name="SUCCESS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SUCCESS</a:t>
              </a:r>
            </a:p>
          </p:txBody>
        </p:sp>
      </p:grpSp>
      <p:sp>
        <p:nvSpPr>
          <p:cNvPr id="168" name="ICON"/>
          <p:cNvSpPr/>
          <p:nvPr/>
        </p:nvSpPr>
        <p:spPr>
          <a:xfrm>
            <a:off x="8910467" y="3975292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69" name="ICON"/>
          <p:cNvSpPr/>
          <p:nvPr/>
        </p:nvSpPr>
        <p:spPr>
          <a:xfrm>
            <a:off x="8851034" y="4577664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52397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72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500" fill="hold"/>
                                        <p:tgtEl>
                                          <p:spTgt spid="7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500" fill="hold"/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00196 -0.0669 " pathEditMode="relative" rAng="0" ptsTypes="AA">
                                      <p:cBhvr>
                                        <p:cTn id="70" dur="2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35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00169 -0.09074 " pathEditMode="relative" rAng="0" ptsTypes="AA">
                                      <p:cBhvr>
                                        <p:cTn id="74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53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-0.21944 " pathEditMode="relative" rAng="0" ptsTypes="AA">
                                      <p:cBhvr>
                                        <p:cTn id="134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2" grpId="0"/>
      <p:bldP spid="2" grpId="2"/>
      <p:bldP spid="2" grpId="3"/>
      <p:bldP spid="10" grpId="0"/>
      <p:bldP spid="1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30" grpId="0" animBg="1"/>
      <p:bldP spid="30" grpId="1" animBg="1"/>
      <p:bldP spid="31" grpId="0" animBg="1"/>
      <p:bldP spid="165" grpId="0"/>
      <p:bldP spid="165" grpId="1"/>
      <p:bldP spid="168" grpId="0" animBg="1"/>
      <p:bldP spid="168" grpId="1" animBg="1"/>
      <p:bldP spid="169" grpId="0" animBg="1"/>
      <p:bldP spid="169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7814"/>
          <a:stretch>
            <a:fillRect/>
          </a:stretch>
        </p:blipFill>
        <p:spPr/>
      </p:pic>
      <p:sp>
        <p:nvSpPr>
          <p:cNvPr id="30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3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4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2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0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6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7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5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3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29" name="LEVIDIO CINEMAGIC"/>
          <p:cNvSpPr txBox="1"/>
          <p:nvPr/>
        </p:nvSpPr>
        <p:spPr>
          <a:xfrm>
            <a:off x="8622755" y="5142671"/>
            <a:ext cx="2379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300" dirty="0">
                <a:solidFill>
                  <a:schemeClr val="bg1"/>
                </a:solidFill>
                <a:latin typeface="NEOTERIC" pitchFamily="2" charset="0"/>
              </a:rPr>
              <a:t>LEVIDIO CINEMAGIC</a:t>
            </a:r>
          </a:p>
        </p:txBody>
      </p:sp>
      <p:grpSp>
        <p:nvGrpSpPr>
          <p:cNvPr id="130" name="GROUP"/>
          <p:cNvGrpSpPr/>
          <p:nvPr/>
        </p:nvGrpSpPr>
        <p:grpSpPr>
          <a:xfrm>
            <a:off x="4515913" y="3941455"/>
            <a:ext cx="4213597" cy="1164557"/>
            <a:chOff x="4344463" y="3789055"/>
            <a:chExt cx="4213597" cy="1164557"/>
          </a:xfrm>
        </p:grpSpPr>
        <p:grpSp>
          <p:nvGrpSpPr>
            <p:cNvPr id="131" name="Group 130"/>
            <p:cNvGrpSpPr/>
            <p:nvPr/>
          </p:nvGrpSpPr>
          <p:grpSpPr>
            <a:xfrm>
              <a:off x="4344463" y="3789055"/>
              <a:ext cx="4163914" cy="1164557"/>
              <a:chOff x="4344463" y="3789055"/>
              <a:chExt cx="4163914" cy="1164557"/>
            </a:xfrm>
          </p:grpSpPr>
          <p:sp>
            <p:nvSpPr>
              <p:cNvPr id="133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4" name="USE YOUR"/>
              <p:cNvSpPr txBox="1"/>
              <p:nvPr/>
            </p:nvSpPr>
            <p:spPr>
              <a:xfrm>
                <a:off x="5349502" y="3789055"/>
                <a:ext cx="26516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USE YOUR</a:t>
                </a:r>
              </a:p>
            </p:txBody>
          </p:sp>
          <p:sp>
            <p:nvSpPr>
              <p:cNvPr id="135" name="OWN IMAGE"/>
              <p:cNvSpPr txBox="1"/>
              <p:nvPr/>
            </p:nvSpPr>
            <p:spPr>
              <a:xfrm>
                <a:off x="4744848" y="4245726"/>
                <a:ext cx="32562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OWN IMAGE</a:t>
                </a:r>
              </a:p>
            </p:txBody>
          </p:sp>
        </p:grpSp>
        <p:sp>
          <p:nvSpPr>
            <p:cNvPr id="132" name="RECTANGLE"/>
            <p:cNvSpPr/>
            <p:nvPr/>
          </p:nvSpPr>
          <p:spPr>
            <a:xfrm rot="16200000">
              <a:off x="8017705" y="4328161"/>
              <a:ext cx="1005840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6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37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38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39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40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41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42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43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44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45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46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47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48" name="YEAR"/>
          <p:cNvSpPr txBox="1"/>
          <p:nvPr/>
        </p:nvSpPr>
        <p:spPr>
          <a:xfrm>
            <a:off x="9719788" y="5428630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cxnSp>
        <p:nvCxnSpPr>
          <p:cNvPr id="149" name="STRAIGHT CONNECTOR"/>
          <p:cNvCxnSpPr/>
          <p:nvPr/>
        </p:nvCxnSpPr>
        <p:spPr>
          <a:xfrm>
            <a:off x="11044645" y="273442"/>
            <a:ext cx="0" cy="8941543"/>
          </a:xfrm>
          <a:prstGeom prst="line">
            <a:avLst/>
          </a:prstGeom>
          <a:ln w="1905">
            <a:solidFill>
              <a:schemeClr val="bg1">
                <a:alpha val="13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SQUARE"/>
          <p:cNvSpPr/>
          <p:nvPr/>
        </p:nvSpPr>
        <p:spPr>
          <a:xfrm>
            <a:off x="11021786" y="538850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52" name="GROUP TEXTBOX"/>
          <p:cNvGrpSpPr/>
          <p:nvPr/>
        </p:nvGrpSpPr>
        <p:grpSpPr>
          <a:xfrm>
            <a:off x="665598" y="5035195"/>
            <a:ext cx="2608392" cy="1362704"/>
            <a:chOff x="1189137" y="4928771"/>
            <a:chExt cx="3647276" cy="1362704"/>
          </a:xfrm>
        </p:grpSpPr>
        <p:sp>
          <p:nvSpPr>
            <p:cNvPr id="153" name="TEXT DESCRIPTION"/>
            <p:cNvSpPr txBox="1"/>
            <p:nvPr/>
          </p:nvSpPr>
          <p:spPr>
            <a:xfrm>
              <a:off x="1189137" y="5391229"/>
              <a:ext cx="3647276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54" name="WHO ME ARE"/>
            <p:cNvSpPr txBox="1"/>
            <p:nvPr/>
          </p:nvSpPr>
          <p:spPr>
            <a:xfrm>
              <a:off x="1287279" y="4928771"/>
              <a:ext cx="3549134" cy="46166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WHO WE ARE</a:t>
              </a:r>
            </a:p>
          </p:txBody>
        </p:sp>
      </p:grpSp>
      <p:sp>
        <p:nvSpPr>
          <p:cNvPr id="155" name="TEXT DESCRIPTION"/>
          <p:cNvSpPr txBox="1"/>
          <p:nvPr/>
        </p:nvSpPr>
        <p:spPr>
          <a:xfrm>
            <a:off x="8786956" y="2638887"/>
            <a:ext cx="24929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56" name="GROUP TEXTBOX"/>
          <p:cNvGrpSpPr/>
          <p:nvPr/>
        </p:nvGrpSpPr>
        <p:grpSpPr>
          <a:xfrm>
            <a:off x="696050" y="3429000"/>
            <a:ext cx="3097571" cy="1070599"/>
            <a:chOff x="8721084" y="2159654"/>
            <a:chExt cx="3097571" cy="1070599"/>
          </a:xfrm>
        </p:grpSpPr>
        <p:sp>
          <p:nvSpPr>
            <p:cNvPr id="157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58" name="COMPANY"/>
            <p:cNvSpPr txBox="1"/>
            <p:nvPr/>
          </p:nvSpPr>
          <p:spPr>
            <a:xfrm>
              <a:off x="8779277" y="2159654"/>
              <a:ext cx="3039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COMPANY NAME</a:t>
              </a:r>
            </a:p>
          </p:txBody>
        </p:sp>
      </p:grpSp>
      <p:sp>
        <p:nvSpPr>
          <p:cNvPr id="161" name="TEXT DESCRIPTION"/>
          <p:cNvSpPr txBox="1"/>
          <p:nvPr/>
        </p:nvSpPr>
        <p:spPr>
          <a:xfrm>
            <a:off x="525106" y="514785"/>
            <a:ext cx="24929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sp>
        <p:nvSpPr>
          <p:cNvPr id="162" name="ICON"/>
          <p:cNvSpPr/>
          <p:nvPr/>
        </p:nvSpPr>
        <p:spPr>
          <a:xfrm>
            <a:off x="8925591" y="4163470"/>
            <a:ext cx="717282" cy="717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90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05313 0.0555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277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25391 0.0016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5" y="6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8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1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5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repeatCount="3000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0" presetClass="entr" presetSubtype="0" repeatCount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8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129" grpId="0"/>
      <p:bldP spid="129" grpId="1"/>
      <p:bldP spid="129" grpId="2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50" grpId="0" animBg="1"/>
      <p:bldP spid="150" grpId="1" animBg="1"/>
      <p:bldP spid="151" grpId="0" animBg="1"/>
      <p:bldP spid="155" grpId="0"/>
      <p:bldP spid="155" grpId="1"/>
      <p:bldP spid="161" grpId="0"/>
      <p:bldP spid="161" grpId="1"/>
      <p:bldP spid="162" grpId="0" animBg="1"/>
      <p:bldP spid="16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" r="5554"/>
          <a:stretch>
            <a:fillRect/>
          </a:stretch>
        </p:blipFill>
        <p:spPr/>
      </p:pic>
      <p:sp>
        <p:nvSpPr>
          <p:cNvPr id="30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9" name="GROUP"/>
          <p:cNvGrpSpPr/>
          <p:nvPr/>
        </p:nvGrpSpPr>
        <p:grpSpPr>
          <a:xfrm>
            <a:off x="4515913" y="4667656"/>
            <a:ext cx="4213597" cy="1164557"/>
            <a:chOff x="4344463" y="3789055"/>
            <a:chExt cx="4213597" cy="1164557"/>
          </a:xfrm>
        </p:grpSpPr>
        <p:grpSp>
          <p:nvGrpSpPr>
            <p:cNvPr id="100" name="Group 99"/>
            <p:cNvGrpSpPr/>
            <p:nvPr/>
          </p:nvGrpSpPr>
          <p:grpSpPr>
            <a:xfrm>
              <a:off x="4344463" y="3789055"/>
              <a:ext cx="4163914" cy="1164557"/>
              <a:chOff x="4344463" y="3789055"/>
              <a:chExt cx="4163914" cy="1164557"/>
            </a:xfrm>
          </p:grpSpPr>
          <p:sp>
            <p:nvSpPr>
              <p:cNvPr id="102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3" name="USE YOUR"/>
              <p:cNvSpPr txBox="1"/>
              <p:nvPr/>
            </p:nvSpPr>
            <p:spPr>
              <a:xfrm>
                <a:off x="5349502" y="3789055"/>
                <a:ext cx="26516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USE YOUR</a:t>
                </a:r>
              </a:p>
            </p:txBody>
          </p:sp>
          <p:sp>
            <p:nvSpPr>
              <p:cNvPr id="104" name="OWN IMAGE"/>
              <p:cNvSpPr txBox="1"/>
              <p:nvPr/>
            </p:nvSpPr>
            <p:spPr>
              <a:xfrm>
                <a:off x="4744848" y="4245726"/>
                <a:ext cx="32562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OWN IMAGE</a:t>
                </a:r>
              </a:p>
            </p:txBody>
          </p:sp>
        </p:grpSp>
        <p:sp>
          <p:nvSpPr>
            <p:cNvPr id="101" name="RECTANGLE"/>
            <p:cNvSpPr/>
            <p:nvPr/>
          </p:nvSpPr>
          <p:spPr>
            <a:xfrm rot="16200000">
              <a:off x="8017705" y="4328161"/>
              <a:ext cx="1005840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5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6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7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6737876" y="2714003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cxnSp>
        <p:nvCxnSpPr>
          <p:cNvPr id="118" name="STRAIGHT CONNECTOR"/>
          <p:cNvCxnSpPr/>
          <p:nvPr/>
        </p:nvCxnSpPr>
        <p:spPr>
          <a:xfrm>
            <a:off x="11044645" y="273442"/>
            <a:ext cx="0" cy="8941543"/>
          </a:xfrm>
          <a:prstGeom prst="line">
            <a:avLst/>
          </a:prstGeom>
          <a:ln w="1905">
            <a:solidFill>
              <a:schemeClr val="bg1">
                <a:alpha val="13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SQUARE"/>
          <p:cNvSpPr/>
          <p:nvPr/>
        </p:nvSpPr>
        <p:spPr>
          <a:xfrm>
            <a:off x="6096000" y="6262846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SQUARE"/>
          <p:cNvSpPr/>
          <p:nvPr/>
        </p:nvSpPr>
        <p:spPr>
          <a:xfrm>
            <a:off x="11021786" y="538850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1" name="GROUP TEXTBOX"/>
          <p:cNvGrpSpPr/>
          <p:nvPr/>
        </p:nvGrpSpPr>
        <p:grpSpPr>
          <a:xfrm>
            <a:off x="1082033" y="3059396"/>
            <a:ext cx="2608392" cy="1362704"/>
            <a:chOff x="1189137" y="4928771"/>
            <a:chExt cx="3647276" cy="1362704"/>
          </a:xfrm>
        </p:grpSpPr>
        <p:sp>
          <p:nvSpPr>
            <p:cNvPr id="122" name="TEXT DESCRIPTION"/>
            <p:cNvSpPr txBox="1"/>
            <p:nvPr/>
          </p:nvSpPr>
          <p:spPr>
            <a:xfrm>
              <a:off x="1189137" y="5391229"/>
              <a:ext cx="3647276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3" name="OUR TEAM"/>
            <p:cNvSpPr txBox="1"/>
            <p:nvPr/>
          </p:nvSpPr>
          <p:spPr>
            <a:xfrm>
              <a:off x="1287279" y="4928771"/>
              <a:ext cx="3549134" cy="46166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TEAM</a:t>
              </a:r>
            </a:p>
          </p:txBody>
        </p:sp>
      </p:grpSp>
      <p:sp>
        <p:nvSpPr>
          <p:cNvPr id="124" name="TEXT DESCRIPTION"/>
          <p:cNvSpPr txBox="1"/>
          <p:nvPr/>
        </p:nvSpPr>
        <p:spPr>
          <a:xfrm>
            <a:off x="8121954" y="-44720"/>
            <a:ext cx="3963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5" name="GROUP TEXTBOX"/>
          <p:cNvGrpSpPr/>
          <p:nvPr/>
        </p:nvGrpSpPr>
        <p:grpSpPr>
          <a:xfrm>
            <a:off x="10063487" y="3948051"/>
            <a:ext cx="3112900" cy="1070599"/>
            <a:chOff x="8721084" y="2159654"/>
            <a:chExt cx="3112900" cy="1070599"/>
          </a:xfrm>
        </p:grpSpPr>
        <p:sp>
          <p:nvSpPr>
            <p:cNvPr id="126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7" name="OUR SUCCESS"/>
            <p:cNvSpPr txBox="1"/>
            <p:nvPr/>
          </p:nvSpPr>
          <p:spPr>
            <a:xfrm>
              <a:off x="8779277" y="2159654"/>
              <a:ext cx="3054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SUCCESS</a:t>
              </a:r>
            </a:p>
          </p:txBody>
        </p:sp>
      </p:grpSp>
      <p:sp>
        <p:nvSpPr>
          <p:cNvPr id="130" name="TEXT DESCRIPTION"/>
          <p:cNvSpPr txBox="1"/>
          <p:nvPr/>
        </p:nvSpPr>
        <p:spPr>
          <a:xfrm>
            <a:off x="8121954" y="719831"/>
            <a:ext cx="3826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sp>
        <p:nvSpPr>
          <p:cNvPr id="128" name="TEXT DESCRIPTION"/>
          <p:cNvSpPr txBox="1"/>
          <p:nvPr/>
        </p:nvSpPr>
        <p:spPr>
          <a:xfrm>
            <a:off x="525106" y="514785"/>
            <a:ext cx="24929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sp>
        <p:nvSpPr>
          <p:cNvPr id="129" name="ICON"/>
          <p:cNvSpPr/>
          <p:nvPr/>
        </p:nvSpPr>
        <p:spPr>
          <a:xfrm>
            <a:off x="8925591" y="4163470"/>
            <a:ext cx="717282" cy="717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03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00482 0.1842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921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08373 1.11111E-6 " pathEditMode="relative" rAng="0" ptsTypes="AA">
                                      <p:cBhvr>
                                        <p:cTn id="122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8321 -0.00093 L -0.07487 0.00023 " pathEditMode="relative" rAng="0" ptsTypes="AA">
                                      <p:cBhvr>
                                        <p:cTn id="124" dur="11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-0.2194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8" dur="2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repeatCount="3000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8.33333E-7 -0.09722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0" presetClass="entr" presetSubtype="0" repeatCount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8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repeatCount="3000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9" grpId="0" animBg="1"/>
      <p:bldP spid="119" grpId="1" animBg="1"/>
      <p:bldP spid="120" grpId="0" animBg="1"/>
      <p:bldP spid="124" grpId="0"/>
      <p:bldP spid="124" grpId="1"/>
      <p:bldP spid="130" grpId="0"/>
      <p:bldP spid="130" grpId="1"/>
      <p:bldP spid="128" grpId="0"/>
      <p:bldP spid="128" grpId="1"/>
      <p:bldP spid="129" grpId="0" animBg="1"/>
      <p:bldP spid="129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5" b="7835"/>
          <a:stretch>
            <a:fillRect/>
          </a:stretch>
        </p:blipFill>
        <p:spPr/>
      </p:pic>
      <p:sp>
        <p:nvSpPr>
          <p:cNvPr id="30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5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6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7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9983737" y="3923861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18" name="SQUARE"/>
          <p:cNvSpPr/>
          <p:nvPr/>
        </p:nvSpPr>
        <p:spPr>
          <a:xfrm>
            <a:off x="6096000" y="1594262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SQUARE"/>
          <p:cNvSpPr/>
          <p:nvPr/>
        </p:nvSpPr>
        <p:spPr>
          <a:xfrm>
            <a:off x="11021786" y="538850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0" name="GROUP TEXTBOX"/>
          <p:cNvGrpSpPr/>
          <p:nvPr/>
        </p:nvGrpSpPr>
        <p:grpSpPr>
          <a:xfrm>
            <a:off x="608030" y="3059396"/>
            <a:ext cx="2608392" cy="1362704"/>
            <a:chOff x="1189137" y="4928771"/>
            <a:chExt cx="3647276" cy="1362704"/>
          </a:xfrm>
        </p:grpSpPr>
        <p:sp>
          <p:nvSpPr>
            <p:cNvPr id="121" name="TEXT DESCRIPTION"/>
            <p:cNvSpPr txBox="1"/>
            <p:nvPr/>
          </p:nvSpPr>
          <p:spPr>
            <a:xfrm>
              <a:off x="1189137" y="5391229"/>
              <a:ext cx="3647276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2" name="OUR TEAM"/>
            <p:cNvSpPr txBox="1"/>
            <p:nvPr/>
          </p:nvSpPr>
          <p:spPr>
            <a:xfrm>
              <a:off x="1287279" y="4928771"/>
              <a:ext cx="3549134" cy="46166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TEAM</a:t>
              </a:r>
            </a:p>
          </p:txBody>
        </p:sp>
      </p:grpSp>
      <p:sp>
        <p:nvSpPr>
          <p:cNvPr id="123" name="TEXT DESCRIPTION"/>
          <p:cNvSpPr txBox="1"/>
          <p:nvPr/>
        </p:nvSpPr>
        <p:spPr>
          <a:xfrm>
            <a:off x="919275" y="552226"/>
            <a:ext cx="3116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0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4" name="GROUP TEXTBOX"/>
          <p:cNvGrpSpPr/>
          <p:nvPr/>
        </p:nvGrpSpPr>
        <p:grpSpPr>
          <a:xfrm>
            <a:off x="273632" y="4729916"/>
            <a:ext cx="3112900" cy="1070599"/>
            <a:chOff x="8721084" y="2159654"/>
            <a:chExt cx="3112900" cy="1070599"/>
          </a:xfrm>
        </p:grpSpPr>
        <p:sp>
          <p:nvSpPr>
            <p:cNvPr id="125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6" name="OUR STORY"/>
            <p:cNvSpPr txBox="1"/>
            <p:nvPr/>
          </p:nvSpPr>
          <p:spPr>
            <a:xfrm>
              <a:off x="8779277" y="2159654"/>
              <a:ext cx="3054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STORY</a:t>
              </a:r>
            </a:p>
          </p:txBody>
        </p:sp>
      </p:grpSp>
      <p:sp>
        <p:nvSpPr>
          <p:cNvPr id="127" name="TEXT DESCRIPTION"/>
          <p:cNvSpPr txBox="1"/>
          <p:nvPr/>
        </p:nvSpPr>
        <p:spPr>
          <a:xfrm>
            <a:off x="8121954" y="719831"/>
            <a:ext cx="3826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2" name="GROUP"/>
          <p:cNvGrpSpPr/>
          <p:nvPr/>
        </p:nvGrpSpPr>
        <p:grpSpPr>
          <a:xfrm>
            <a:off x="3644596" y="3941455"/>
            <a:ext cx="5480458" cy="1164557"/>
            <a:chOff x="3644596" y="3941455"/>
            <a:chExt cx="5480458" cy="1164557"/>
          </a:xfrm>
        </p:grpSpPr>
        <p:grpSp>
          <p:nvGrpSpPr>
            <p:cNvPr id="99" name="Group 98"/>
            <p:cNvGrpSpPr/>
            <p:nvPr/>
          </p:nvGrpSpPr>
          <p:grpSpPr>
            <a:xfrm>
              <a:off x="4515913" y="3941455"/>
              <a:ext cx="4609141" cy="1164557"/>
              <a:chOff x="4344463" y="3789055"/>
              <a:chExt cx="4609141" cy="1164557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4344463" y="3789055"/>
                <a:ext cx="4609141" cy="1164557"/>
                <a:chOff x="4344463" y="3789055"/>
                <a:chExt cx="4609141" cy="1164557"/>
              </a:xfrm>
            </p:grpSpPr>
            <p:sp>
              <p:nvSpPr>
                <p:cNvPr id="102" name="RECTANGLE"/>
                <p:cNvSpPr/>
                <p:nvPr/>
              </p:nvSpPr>
              <p:spPr>
                <a:xfrm>
                  <a:off x="4344463" y="3865326"/>
                  <a:ext cx="4163914" cy="990600"/>
                </a:xfrm>
                <a:prstGeom prst="rect">
                  <a:avLst/>
                </a:pr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03" name="EASY CHANGE"/>
                <p:cNvSpPr txBox="1"/>
                <p:nvPr/>
              </p:nvSpPr>
              <p:spPr>
                <a:xfrm>
                  <a:off x="4595936" y="3789055"/>
                  <a:ext cx="435766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sz="4000" b="1" spc="3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de Bold"/>
                      <a:ea typeface="Helvetica Neue" panose="020B0403020202020204" pitchFamily="34" charset="0"/>
                    </a:rPr>
                    <a:t>EASY CHANGE</a:t>
                  </a:r>
                </a:p>
              </p:txBody>
            </p:sp>
            <p:sp>
              <p:nvSpPr>
                <p:cNvPr id="104" name="TEXT COLOR"/>
                <p:cNvSpPr txBox="1"/>
                <p:nvPr/>
              </p:nvSpPr>
              <p:spPr>
                <a:xfrm>
                  <a:off x="4595936" y="4245726"/>
                  <a:ext cx="387638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sz="4000" b="1" spc="3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de Bold"/>
                      <a:ea typeface="Helvetica Neue" panose="020B0403020202020204" pitchFamily="34" charset="0"/>
                    </a:rPr>
                    <a:t>TEXT COLOR</a:t>
                  </a:r>
                </a:p>
              </p:txBody>
            </p:sp>
          </p:grpSp>
          <p:sp>
            <p:nvSpPr>
              <p:cNvPr id="101" name="RECTANGLE"/>
              <p:cNvSpPr/>
              <p:nvPr/>
            </p:nvSpPr>
            <p:spPr>
              <a:xfrm rot="16200000">
                <a:off x="3902564" y="4328161"/>
                <a:ext cx="1005840" cy="7487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30" name="SHAPE"/>
            <p:cNvSpPr/>
            <p:nvPr/>
          </p:nvSpPr>
          <p:spPr>
            <a:xfrm>
              <a:off x="3644596" y="4281604"/>
              <a:ext cx="755526" cy="686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4" name="LINE"/>
          <p:cNvSpPr/>
          <p:nvPr/>
        </p:nvSpPr>
        <p:spPr>
          <a:xfrm>
            <a:off x="8833272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LINE"/>
          <p:cNvSpPr/>
          <p:nvPr/>
        </p:nvSpPr>
        <p:spPr>
          <a:xfrm>
            <a:off x="8887686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LINE"/>
          <p:cNvSpPr/>
          <p:nvPr/>
        </p:nvSpPr>
        <p:spPr>
          <a:xfrm>
            <a:off x="8942100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LINE"/>
          <p:cNvSpPr/>
          <p:nvPr/>
        </p:nvSpPr>
        <p:spPr>
          <a:xfrm>
            <a:off x="8996514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LINE"/>
          <p:cNvSpPr/>
          <p:nvPr/>
        </p:nvSpPr>
        <p:spPr>
          <a:xfrm>
            <a:off x="9053043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LINE"/>
          <p:cNvSpPr/>
          <p:nvPr/>
        </p:nvSpPr>
        <p:spPr>
          <a:xfrm>
            <a:off x="9107457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LINE"/>
          <p:cNvSpPr/>
          <p:nvPr/>
        </p:nvSpPr>
        <p:spPr>
          <a:xfrm>
            <a:off x="9161871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LINE"/>
          <p:cNvSpPr/>
          <p:nvPr/>
        </p:nvSpPr>
        <p:spPr>
          <a:xfrm>
            <a:off x="9216285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LINE"/>
          <p:cNvSpPr/>
          <p:nvPr/>
        </p:nvSpPr>
        <p:spPr>
          <a:xfrm>
            <a:off x="9271106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LINE"/>
          <p:cNvSpPr/>
          <p:nvPr/>
        </p:nvSpPr>
        <p:spPr>
          <a:xfrm>
            <a:off x="9325520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LINE"/>
          <p:cNvSpPr/>
          <p:nvPr/>
        </p:nvSpPr>
        <p:spPr>
          <a:xfrm>
            <a:off x="9379934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LINE"/>
          <p:cNvSpPr/>
          <p:nvPr/>
        </p:nvSpPr>
        <p:spPr>
          <a:xfrm>
            <a:off x="9434348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LINE"/>
          <p:cNvSpPr/>
          <p:nvPr/>
        </p:nvSpPr>
        <p:spPr>
          <a:xfrm>
            <a:off x="9490877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LINE"/>
          <p:cNvSpPr/>
          <p:nvPr/>
        </p:nvSpPr>
        <p:spPr>
          <a:xfrm>
            <a:off x="9545291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LINE"/>
          <p:cNvSpPr/>
          <p:nvPr/>
        </p:nvSpPr>
        <p:spPr>
          <a:xfrm>
            <a:off x="9599705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LINE"/>
          <p:cNvSpPr/>
          <p:nvPr/>
        </p:nvSpPr>
        <p:spPr>
          <a:xfrm>
            <a:off x="9654119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42869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87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1614 -0.1493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7" y="-747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8373 -1.85185E-6 " pathEditMode="relative" rAng="0" ptsTypes="AA">
                                      <p:cBhvr>
                                        <p:cTn id="122" dur="8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8321 -0.00092 L -0.07487 0.00023 " pathEditMode="relative" rAng="0" ptsTypes="AA">
                                      <p:cBhvr>
                                        <p:cTn id="124" dur="11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-0.2194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8" dur="20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repeatCount="3000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repeatCount="3000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8" grpId="0" animBg="1"/>
      <p:bldP spid="118" grpId="1" animBg="1"/>
      <p:bldP spid="119" grpId="0" animBg="1"/>
      <p:bldP spid="123" grpId="0"/>
      <p:bldP spid="123" grpId="1"/>
      <p:bldP spid="127" grpId="0"/>
      <p:bldP spid="127" grpId="1"/>
      <p:bldP spid="4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2" b="7842"/>
          <a:stretch>
            <a:fillRect/>
          </a:stretch>
        </p:blipFill>
        <p:spPr/>
      </p:pic>
      <p:sp>
        <p:nvSpPr>
          <p:cNvPr id="30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D LAYER"/>
          <p:cNvSpPr/>
          <p:nvPr/>
        </p:nvSpPr>
        <p:spPr>
          <a:xfrm>
            <a:off x="-471948" y="-265471"/>
            <a:ext cx="13135896" cy="738894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9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0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1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02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03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04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05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06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07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504814" y="2913246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12" name="SQUARE"/>
          <p:cNvSpPr/>
          <p:nvPr/>
        </p:nvSpPr>
        <p:spPr>
          <a:xfrm>
            <a:off x="6096000" y="1594262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SQUARE"/>
          <p:cNvSpPr/>
          <p:nvPr/>
        </p:nvSpPr>
        <p:spPr>
          <a:xfrm>
            <a:off x="11021786" y="538850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4" name="GROUP TEXTBOX"/>
          <p:cNvGrpSpPr/>
          <p:nvPr/>
        </p:nvGrpSpPr>
        <p:grpSpPr>
          <a:xfrm>
            <a:off x="8679541" y="4789876"/>
            <a:ext cx="2608392" cy="1362704"/>
            <a:chOff x="1189137" y="4928771"/>
            <a:chExt cx="3647276" cy="1362704"/>
          </a:xfrm>
        </p:grpSpPr>
        <p:sp>
          <p:nvSpPr>
            <p:cNvPr id="115" name="TEXT DESCRIPTION"/>
            <p:cNvSpPr txBox="1"/>
            <p:nvPr/>
          </p:nvSpPr>
          <p:spPr>
            <a:xfrm>
              <a:off x="1189137" y="5391229"/>
              <a:ext cx="3647276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16" name="OUR SUCCESS"/>
            <p:cNvSpPr txBox="1"/>
            <p:nvPr/>
          </p:nvSpPr>
          <p:spPr>
            <a:xfrm>
              <a:off x="1287279" y="4928771"/>
              <a:ext cx="3549134" cy="46166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SUCCESS</a:t>
              </a:r>
            </a:p>
          </p:txBody>
        </p:sp>
      </p:grpSp>
      <p:sp>
        <p:nvSpPr>
          <p:cNvPr id="117" name="TEXT DESCRIPTION"/>
          <p:cNvSpPr txBox="1"/>
          <p:nvPr/>
        </p:nvSpPr>
        <p:spPr>
          <a:xfrm>
            <a:off x="919275" y="552226"/>
            <a:ext cx="3116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0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18" name="GROUP TEXTBOX"/>
          <p:cNvGrpSpPr/>
          <p:nvPr/>
        </p:nvGrpSpPr>
        <p:grpSpPr>
          <a:xfrm>
            <a:off x="273632" y="4729916"/>
            <a:ext cx="3112900" cy="1070599"/>
            <a:chOff x="8721084" y="2159654"/>
            <a:chExt cx="3112900" cy="1070599"/>
          </a:xfrm>
        </p:grpSpPr>
        <p:sp>
          <p:nvSpPr>
            <p:cNvPr id="119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0" name="OUR STORY"/>
            <p:cNvSpPr txBox="1"/>
            <p:nvPr/>
          </p:nvSpPr>
          <p:spPr>
            <a:xfrm>
              <a:off x="8779277" y="2159654"/>
              <a:ext cx="3054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STORY</a:t>
              </a:r>
            </a:p>
          </p:txBody>
        </p:sp>
      </p:grpSp>
      <p:sp>
        <p:nvSpPr>
          <p:cNvPr id="121" name="TEXT DESCRIPTION"/>
          <p:cNvSpPr txBox="1"/>
          <p:nvPr/>
        </p:nvSpPr>
        <p:spPr>
          <a:xfrm>
            <a:off x="8121954" y="719831"/>
            <a:ext cx="3826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2" name="GROUP"/>
          <p:cNvGrpSpPr/>
          <p:nvPr/>
        </p:nvGrpSpPr>
        <p:grpSpPr>
          <a:xfrm>
            <a:off x="367049" y="1695976"/>
            <a:ext cx="5035231" cy="1078473"/>
            <a:chOff x="3644596" y="3971083"/>
            <a:chExt cx="5035231" cy="1078473"/>
          </a:xfrm>
        </p:grpSpPr>
        <p:grpSp>
          <p:nvGrpSpPr>
            <p:cNvPr id="123" name="Group 122"/>
            <p:cNvGrpSpPr/>
            <p:nvPr/>
          </p:nvGrpSpPr>
          <p:grpSpPr>
            <a:xfrm>
              <a:off x="4515913" y="3971083"/>
              <a:ext cx="4163914" cy="1078473"/>
              <a:chOff x="4344463" y="3818683"/>
              <a:chExt cx="4163914" cy="1078473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4344463" y="3818683"/>
                <a:ext cx="4163914" cy="1078473"/>
                <a:chOff x="4344463" y="3818683"/>
                <a:chExt cx="4163914" cy="1078473"/>
              </a:xfrm>
            </p:grpSpPr>
            <p:sp>
              <p:nvSpPr>
                <p:cNvPr id="127" name="RECTANGLE"/>
                <p:cNvSpPr/>
                <p:nvPr/>
              </p:nvSpPr>
              <p:spPr>
                <a:xfrm>
                  <a:off x="4344463" y="3865326"/>
                  <a:ext cx="4163914" cy="990600"/>
                </a:xfrm>
                <a:prstGeom prst="rect">
                  <a:avLst/>
                </a:pr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28" name="FAST RENDERING"/>
                <p:cNvSpPr txBox="1"/>
                <p:nvPr/>
              </p:nvSpPr>
              <p:spPr>
                <a:xfrm>
                  <a:off x="4708339" y="3818683"/>
                  <a:ext cx="348505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sz="3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de Bold"/>
                      <a:ea typeface="Helvetica Neue" panose="020B0403020202020204" pitchFamily="34" charset="0"/>
                    </a:rPr>
                    <a:t>FAST RENDERING</a:t>
                  </a:r>
                </a:p>
              </p:txBody>
            </p:sp>
            <p:sp>
              <p:nvSpPr>
                <p:cNvPr id="129" name="HD QUALITY"/>
                <p:cNvSpPr txBox="1"/>
                <p:nvPr/>
              </p:nvSpPr>
              <p:spPr>
                <a:xfrm>
                  <a:off x="4708339" y="4189270"/>
                  <a:ext cx="31893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sz="4000" b="1" spc="3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de Bold"/>
                      <a:ea typeface="Helvetica Neue" panose="020B0403020202020204" pitchFamily="34" charset="0"/>
                    </a:rPr>
                    <a:t>HD QUALITY</a:t>
                  </a:r>
                </a:p>
              </p:txBody>
            </p:sp>
          </p:grpSp>
          <p:sp>
            <p:nvSpPr>
              <p:cNvPr id="126" name="RECTANGLE"/>
              <p:cNvSpPr/>
              <p:nvPr/>
            </p:nvSpPr>
            <p:spPr>
              <a:xfrm rot="16200000">
                <a:off x="3902564" y="4328161"/>
                <a:ext cx="1005840" cy="7487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24" name="SHAPE"/>
            <p:cNvSpPr/>
            <p:nvPr/>
          </p:nvSpPr>
          <p:spPr>
            <a:xfrm>
              <a:off x="3644596" y="4281604"/>
              <a:ext cx="755526" cy="686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130" name="LINE"/>
          <p:cNvSpPr/>
          <p:nvPr/>
        </p:nvSpPr>
        <p:spPr>
          <a:xfrm>
            <a:off x="8833272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LINE"/>
          <p:cNvSpPr/>
          <p:nvPr/>
        </p:nvSpPr>
        <p:spPr>
          <a:xfrm>
            <a:off x="8887686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LINE"/>
          <p:cNvSpPr/>
          <p:nvPr/>
        </p:nvSpPr>
        <p:spPr>
          <a:xfrm>
            <a:off x="8942100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LINE"/>
          <p:cNvSpPr/>
          <p:nvPr/>
        </p:nvSpPr>
        <p:spPr>
          <a:xfrm>
            <a:off x="8996514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LINE"/>
          <p:cNvSpPr/>
          <p:nvPr/>
        </p:nvSpPr>
        <p:spPr>
          <a:xfrm>
            <a:off x="9053043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LINE"/>
          <p:cNvSpPr/>
          <p:nvPr/>
        </p:nvSpPr>
        <p:spPr>
          <a:xfrm>
            <a:off x="9107457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LINE"/>
          <p:cNvSpPr/>
          <p:nvPr/>
        </p:nvSpPr>
        <p:spPr>
          <a:xfrm>
            <a:off x="9161871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LINE"/>
          <p:cNvSpPr/>
          <p:nvPr/>
        </p:nvSpPr>
        <p:spPr>
          <a:xfrm>
            <a:off x="9216285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LINE"/>
          <p:cNvSpPr/>
          <p:nvPr/>
        </p:nvSpPr>
        <p:spPr>
          <a:xfrm>
            <a:off x="9271106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LINE"/>
          <p:cNvSpPr/>
          <p:nvPr/>
        </p:nvSpPr>
        <p:spPr>
          <a:xfrm>
            <a:off x="9325520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LINE"/>
          <p:cNvSpPr/>
          <p:nvPr/>
        </p:nvSpPr>
        <p:spPr>
          <a:xfrm>
            <a:off x="9379934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LINE"/>
          <p:cNvSpPr/>
          <p:nvPr/>
        </p:nvSpPr>
        <p:spPr>
          <a:xfrm>
            <a:off x="9434348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LINE"/>
          <p:cNvSpPr/>
          <p:nvPr/>
        </p:nvSpPr>
        <p:spPr>
          <a:xfrm>
            <a:off x="9490877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LINE"/>
          <p:cNvSpPr/>
          <p:nvPr/>
        </p:nvSpPr>
        <p:spPr>
          <a:xfrm>
            <a:off x="9545291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LINE"/>
          <p:cNvSpPr/>
          <p:nvPr/>
        </p:nvSpPr>
        <p:spPr>
          <a:xfrm>
            <a:off x="9599705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LINE"/>
          <p:cNvSpPr/>
          <p:nvPr/>
        </p:nvSpPr>
        <p:spPr>
          <a:xfrm>
            <a:off x="9654119" y="3096543"/>
            <a:ext cx="19630" cy="83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32851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29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5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3489 0.00718 " pathEditMode="relative" rAng="0" ptsTypes="AA">
                                      <p:cBhvr>
                                        <p:cTn id="70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34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8373 -1.85185E-6 " pathEditMode="relative" rAng="0" ptsTypes="AA">
                                      <p:cBhvr>
                                        <p:cTn id="122" dur="8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8321 -0.00092 L -0.07487 0.00023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-0.21944 " pathEditMode="relative" rAng="0" ptsTypes="AA">
                                      <p:cBhvr>
                                        <p:cTn id="126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8" dur="1800" fill="hold"/>
                                        <p:tgtEl>
                                          <p:spTgt spid="1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8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8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8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8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18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8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18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18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8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18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18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18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18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18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18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1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18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18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2" grpId="0" animBg="1"/>
      <p:bldP spid="112" grpId="1" animBg="1"/>
      <p:bldP spid="113" grpId="0" animBg="1"/>
      <p:bldP spid="117" grpId="0"/>
      <p:bldP spid="117" grpId="1"/>
      <p:bldP spid="121" grpId="0"/>
      <p:bldP spid="121" grpId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7814"/>
          <a:stretch>
            <a:fillRect/>
          </a:stretch>
        </p:blipFill>
        <p:spPr/>
      </p:pic>
      <p:sp>
        <p:nvSpPr>
          <p:cNvPr id="30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9" name="LEVIDIO CINEMAGIC"/>
          <p:cNvSpPr txBox="1"/>
          <p:nvPr/>
        </p:nvSpPr>
        <p:spPr>
          <a:xfrm>
            <a:off x="6262572" y="5615680"/>
            <a:ext cx="2379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300" dirty="0">
                <a:solidFill>
                  <a:schemeClr val="bg1"/>
                </a:solidFill>
                <a:latin typeface="NEOTERIC" pitchFamily="2" charset="0"/>
              </a:rPr>
              <a:t>LEVIDIO CINEMAGIC</a:t>
            </a:r>
          </a:p>
        </p:txBody>
      </p:sp>
      <p:grpSp>
        <p:nvGrpSpPr>
          <p:cNvPr id="100" name="GROUP"/>
          <p:cNvGrpSpPr/>
          <p:nvPr/>
        </p:nvGrpSpPr>
        <p:grpSpPr>
          <a:xfrm>
            <a:off x="3694603" y="3940385"/>
            <a:ext cx="5157694" cy="1165627"/>
            <a:chOff x="3523153" y="3787985"/>
            <a:chExt cx="5157694" cy="1165627"/>
          </a:xfrm>
        </p:grpSpPr>
        <p:grpSp>
          <p:nvGrpSpPr>
            <p:cNvPr id="101" name="Group 100"/>
            <p:cNvGrpSpPr/>
            <p:nvPr/>
          </p:nvGrpSpPr>
          <p:grpSpPr>
            <a:xfrm>
              <a:off x="3523153" y="3789055"/>
              <a:ext cx="5157694" cy="1164557"/>
              <a:chOff x="3523153" y="3789055"/>
              <a:chExt cx="5157694" cy="1164557"/>
            </a:xfrm>
          </p:grpSpPr>
          <p:sp>
            <p:nvSpPr>
              <p:cNvPr id="103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4" name="EDITABLE SHAPE"/>
              <p:cNvSpPr txBox="1"/>
              <p:nvPr/>
            </p:nvSpPr>
            <p:spPr>
              <a:xfrm>
                <a:off x="3523153" y="3789055"/>
                <a:ext cx="51576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EDITABLE SHAPE</a:t>
                </a:r>
              </a:p>
            </p:txBody>
          </p:sp>
          <p:sp>
            <p:nvSpPr>
              <p:cNvPr id="105" name="AND ELEMENT"/>
              <p:cNvSpPr txBox="1"/>
              <p:nvPr/>
            </p:nvSpPr>
            <p:spPr>
              <a:xfrm>
                <a:off x="3988536" y="4245726"/>
                <a:ext cx="46923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AND ELEMENT</a:t>
                </a:r>
                <a:r>
                  <a:rPr lang="en-US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S</a:t>
                </a:r>
                <a:endParaRPr lang="id-ID" sz="40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endParaRPr>
              </a:p>
            </p:txBody>
          </p:sp>
        </p:grpSp>
        <p:sp>
          <p:nvSpPr>
            <p:cNvPr id="102" name="RECTANGLE"/>
            <p:cNvSpPr/>
            <p:nvPr/>
          </p:nvSpPr>
          <p:spPr>
            <a:xfrm>
              <a:off x="4337670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6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7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8" name="YEAR"/>
          <p:cNvSpPr txBox="1"/>
          <p:nvPr/>
        </p:nvSpPr>
        <p:spPr>
          <a:xfrm>
            <a:off x="1572177" y="3927199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19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SQUARE"/>
          <p:cNvSpPr/>
          <p:nvPr/>
        </p:nvSpPr>
        <p:spPr>
          <a:xfrm>
            <a:off x="11021786" y="538850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1" name="GROUP TEXTBOX"/>
          <p:cNvGrpSpPr/>
          <p:nvPr/>
        </p:nvGrpSpPr>
        <p:grpSpPr>
          <a:xfrm>
            <a:off x="862581" y="2806513"/>
            <a:ext cx="2781974" cy="1070599"/>
            <a:chOff x="1205909" y="4928771"/>
            <a:chExt cx="3889994" cy="1070599"/>
          </a:xfrm>
        </p:grpSpPr>
        <p:sp>
          <p:nvSpPr>
            <p:cNvPr id="122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3" name="OUR CLIENT"/>
            <p:cNvSpPr txBox="1"/>
            <p:nvPr/>
          </p:nvSpPr>
          <p:spPr>
            <a:xfrm>
              <a:off x="1287279" y="4928771"/>
              <a:ext cx="38086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CLIENT</a:t>
              </a:r>
            </a:p>
          </p:txBody>
        </p:sp>
      </p:grpSp>
      <p:sp>
        <p:nvSpPr>
          <p:cNvPr id="124" name="TEXT DESCRIPTION"/>
          <p:cNvSpPr txBox="1"/>
          <p:nvPr/>
        </p:nvSpPr>
        <p:spPr>
          <a:xfrm>
            <a:off x="8755706" y="1222951"/>
            <a:ext cx="24929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5" name="GROUP TEXTBOX"/>
          <p:cNvGrpSpPr/>
          <p:nvPr/>
        </p:nvGrpSpPr>
        <p:grpSpPr>
          <a:xfrm>
            <a:off x="8721084" y="2159654"/>
            <a:ext cx="2492925" cy="1070599"/>
            <a:chOff x="8721084" y="2159654"/>
            <a:chExt cx="2492925" cy="1070599"/>
          </a:xfrm>
        </p:grpSpPr>
        <p:sp>
          <p:nvSpPr>
            <p:cNvPr id="126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7" name="SUCCESS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SUCCESS</a:t>
              </a:r>
            </a:p>
          </p:txBody>
        </p:sp>
      </p:grpSp>
      <p:sp>
        <p:nvSpPr>
          <p:cNvPr id="128" name="ICON"/>
          <p:cNvSpPr/>
          <p:nvPr/>
        </p:nvSpPr>
        <p:spPr>
          <a:xfrm>
            <a:off x="8910467" y="3975292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9" name="ICON"/>
          <p:cNvSpPr/>
          <p:nvPr/>
        </p:nvSpPr>
        <p:spPr>
          <a:xfrm>
            <a:off x="8851034" y="4577664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93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1093 -0.1493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-747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00169 -0.0907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53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99" grpId="0"/>
      <p:bldP spid="99" grpId="1"/>
      <p:bldP spid="99" grpId="2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9" grpId="0" animBg="1"/>
      <p:bldP spid="119" grpId="1" animBg="1"/>
      <p:bldP spid="120" grpId="0" animBg="1"/>
      <p:bldP spid="124" grpId="0"/>
      <p:bldP spid="124" grpId="1"/>
      <p:bldP spid="128" grpId="0" animBg="1"/>
      <p:bldP spid="128" grpId="1" animBg="1"/>
      <p:bldP spid="129" grpId="0" animBg="1"/>
      <p:bldP spid="129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/>
      </p:pic>
      <p:sp>
        <p:nvSpPr>
          <p:cNvPr id="21" name="BLUE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gradFill flip="none" rotWithShape="1">
            <a:gsLst>
              <a:gs pos="51000">
                <a:srgbClr val="00082D">
                  <a:alpha val="0"/>
                </a:srgbClr>
              </a:gs>
              <a:gs pos="0">
                <a:srgbClr val="00082D">
                  <a:alpha val="70000"/>
                </a:srgbClr>
              </a:gs>
              <a:gs pos="100000">
                <a:srgbClr val="00082D">
                  <a:alpha val="7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D LAYER"/>
          <p:cNvSpPr/>
          <p:nvPr/>
        </p:nvSpPr>
        <p:spPr>
          <a:xfrm>
            <a:off x="-471948" y="-265471"/>
            <a:ext cx="13135896" cy="73889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1" name="FUTURISTIC LINE"/>
          <p:cNvGrpSpPr/>
          <p:nvPr/>
        </p:nvGrpSpPr>
        <p:grpSpPr>
          <a:xfrm>
            <a:off x="-2941401" y="-1120877"/>
            <a:ext cx="18055138" cy="10353366"/>
            <a:chOff x="152400" y="342900"/>
            <a:chExt cx="13155561" cy="7543800"/>
          </a:xfrm>
        </p:grpSpPr>
        <p:cxnSp>
          <p:nvCxnSpPr>
            <p:cNvPr id="32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0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8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4" name="FUTURISTIC LINE"/>
          <p:cNvGrpSpPr/>
          <p:nvPr/>
        </p:nvGrpSpPr>
        <p:grpSpPr>
          <a:xfrm>
            <a:off x="-1328296" y="-265472"/>
            <a:ext cx="13520295" cy="7752949"/>
            <a:chOff x="152400" y="342900"/>
            <a:chExt cx="13155561" cy="7543800"/>
          </a:xfrm>
        </p:grpSpPr>
        <p:cxnSp>
          <p:nvCxnSpPr>
            <p:cNvPr id="65" name="STRAIGHT CONNECTOR"/>
            <p:cNvCxnSpPr/>
            <p:nvPr/>
          </p:nvCxnSpPr>
          <p:spPr>
            <a:xfrm>
              <a:off x="236220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"/>
            <p:cNvCxnSpPr/>
            <p:nvPr/>
          </p:nvCxnSpPr>
          <p:spPr>
            <a:xfrm>
              <a:off x="3108960" y="3429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"/>
            <p:cNvCxnSpPr/>
            <p:nvPr/>
          </p:nvCxnSpPr>
          <p:spPr>
            <a:xfrm>
              <a:off x="152400" y="2400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"/>
            <p:cNvCxnSpPr/>
            <p:nvPr/>
          </p:nvCxnSpPr>
          <p:spPr>
            <a:xfrm>
              <a:off x="152400" y="3162300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IAMOND"/>
            <p:cNvSpPr/>
            <p:nvPr/>
          </p:nvSpPr>
          <p:spPr>
            <a:xfrm>
              <a:off x="2339340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DIAMOND"/>
            <p:cNvSpPr/>
            <p:nvPr/>
          </p:nvSpPr>
          <p:spPr>
            <a:xfrm>
              <a:off x="2339340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DIAMOND"/>
            <p:cNvSpPr/>
            <p:nvPr/>
          </p:nvSpPr>
          <p:spPr>
            <a:xfrm>
              <a:off x="3095244" y="31394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DIAMOND"/>
            <p:cNvSpPr/>
            <p:nvPr/>
          </p:nvSpPr>
          <p:spPr>
            <a:xfrm>
              <a:off x="3095244" y="24003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73" name="STRAIGHT CONNECTOR"/>
            <p:cNvCxnSpPr/>
            <p:nvPr/>
          </p:nvCxnSpPr>
          <p:spPr>
            <a:xfrm>
              <a:off x="1003136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"/>
            <p:cNvCxnSpPr/>
            <p:nvPr/>
          </p:nvCxnSpPr>
          <p:spPr>
            <a:xfrm>
              <a:off x="10778121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"/>
            <p:cNvCxnSpPr/>
            <p:nvPr/>
          </p:nvCxnSpPr>
          <p:spPr>
            <a:xfrm>
              <a:off x="7821561" y="3429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"/>
            <p:cNvCxnSpPr/>
            <p:nvPr/>
          </p:nvCxnSpPr>
          <p:spPr>
            <a:xfrm>
              <a:off x="7821561" y="4191000"/>
              <a:ext cx="548640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"/>
            <p:cNvSpPr/>
            <p:nvPr/>
          </p:nvSpPr>
          <p:spPr>
            <a:xfrm>
              <a:off x="10008501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DIAMOND"/>
            <p:cNvSpPr/>
            <p:nvPr/>
          </p:nvSpPr>
          <p:spPr>
            <a:xfrm>
              <a:off x="10008501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DIAMOND"/>
            <p:cNvSpPr/>
            <p:nvPr/>
          </p:nvSpPr>
          <p:spPr>
            <a:xfrm>
              <a:off x="10764405" y="416814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DIAMOND"/>
            <p:cNvSpPr/>
            <p:nvPr/>
          </p:nvSpPr>
          <p:spPr>
            <a:xfrm>
              <a:off x="10764405" y="342900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81" name="STRAIGHT CONNECTOR"/>
            <p:cNvCxnSpPr/>
            <p:nvPr/>
          </p:nvCxnSpPr>
          <p:spPr>
            <a:xfrm>
              <a:off x="9736393" y="1371600"/>
              <a:ext cx="0" cy="651510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"/>
            <p:cNvCxnSpPr/>
            <p:nvPr/>
          </p:nvCxnSpPr>
          <p:spPr>
            <a:xfrm>
              <a:off x="152400" y="6023487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"/>
            <p:cNvCxnSpPr/>
            <p:nvPr/>
          </p:nvCxnSpPr>
          <p:spPr>
            <a:xfrm>
              <a:off x="152400" y="5758016"/>
              <a:ext cx="11487150" cy="0"/>
            </a:xfrm>
            <a:prstGeom prst="line">
              <a:avLst/>
            </a:prstGeom>
            <a:ln w="1905">
              <a:solidFill>
                <a:schemeClr val="bg1">
                  <a:alpha val="13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"/>
            <p:cNvSpPr/>
            <p:nvPr/>
          </p:nvSpPr>
          <p:spPr>
            <a:xfrm>
              <a:off x="9722677" y="4181856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DIAMOND"/>
            <p:cNvSpPr/>
            <p:nvPr/>
          </p:nvSpPr>
          <p:spPr>
            <a:xfrm>
              <a:off x="9722677" y="341529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DIAMOND"/>
            <p:cNvSpPr/>
            <p:nvPr/>
          </p:nvSpPr>
          <p:spPr>
            <a:xfrm>
              <a:off x="972267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DIAMOND"/>
            <p:cNvSpPr/>
            <p:nvPr/>
          </p:nvSpPr>
          <p:spPr>
            <a:xfrm>
              <a:off x="10022217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DIAMOND"/>
            <p:cNvSpPr/>
            <p:nvPr/>
          </p:nvSpPr>
          <p:spPr>
            <a:xfrm>
              <a:off x="10764405" y="315372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DIAMOND"/>
            <p:cNvSpPr/>
            <p:nvPr/>
          </p:nvSpPr>
          <p:spPr>
            <a:xfrm>
              <a:off x="10764405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DIAMOND"/>
            <p:cNvSpPr/>
            <p:nvPr/>
          </p:nvSpPr>
          <p:spPr>
            <a:xfrm>
              <a:off x="1003206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DIAMOND"/>
            <p:cNvSpPr/>
            <p:nvPr/>
          </p:nvSpPr>
          <p:spPr>
            <a:xfrm>
              <a:off x="9722677" y="5744299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DIAMOND"/>
            <p:cNvSpPr/>
            <p:nvPr/>
          </p:nvSpPr>
          <p:spPr>
            <a:xfrm>
              <a:off x="9722677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DIAMOND"/>
            <p:cNvSpPr/>
            <p:nvPr/>
          </p:nvSpPr>
          <p:spPr>
            <a:xfrm>
              <a:off x="10016611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DIAMOND"/>
            <p:cNvSpPr/>
            <p:nvPr/>
          </p:nvSpPr>
          <p:spPr>
            <a:xfrm>
              <a:off x="10764405" y="6019585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DIAMOND"/>
            <p:cNvSpPr/>
            <p:nvPr/>
          </p:nvSpPr>
          <p:spPr>
            <a:xfrm>
              <a:off x="10764405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DIAMOND"/>
            <p:cNvSpPr/>
            <p:nvPr/>
          </p:nvSpPr>
          <p:spPr>
            <a:xfrm>
              <a:off x="10032544" y="2391730"/>
              <a:ext cx="27432" cy="2743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9" name="LEVIDIO CINEMAGIC"/>
          <p:cNvSpPr txBox="1"/>
          <p:nvPr/>
        </p:nvSpPr>
        <p:spPr>
          <a:xfrm>
            <a:off x="7577250" y="6325278"/>
            <a:ext cx="2379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300" dirty="0">
                <a:solidFill>
                  <a:schemeClr val="bg1"/>
                </a:solidFill>
                <a:latin typeface="NEOTERIC" pitchFamily="2" charset="0"/>
              </a:rPr>
              <a:t>LEVIDIO CINEMAGIC</a:t>
            </a:r>
          </a:p>
        </p:txBody>
      </p:sp>
      <p:grpSp>
        <p:nvGrpSpPr>
          <p:cNvPr id="100" name="GROUP"/>
          <p:cNvGrpSpPr/>
          <p:nvPr/>
        </p:nvGrpSpPr>
        <p:grpSpPr>
          <a:xfrm>
            <a:off x="5823798" y="4649983"/>
            <a:ext cx="4170707" cy="1165627"/>
            <a:chOff x="4337670" y="3787985"/>
            <a:chExt cx="4170707" cy="1165627"/>
          </a:xfrm>
        </p:grpSpPr>
        <p:grpSp>
          <p:nvGrpSpPr>
            <p:cNvPr id="101" name="Group 100"/>
            <p:cNvGrpSpPr/>
            <p:nvPr/>
          </p:nvGrpSpPr>
          <p:grpSpPr>
            <a:xfrm>
              <a:off x="4344463" y="3789055"/>
              <a:ext cx="4163914" cy="1164557"/>
              <a:chOff x="4344463" y="3789055"/>
              <a:chExt cx="4163914" cy="1164557"/>
            </a:xfrm>
          </p:grpSpPr>
          <p:sp>
            <p:nvSpPr>
              <p:cNvPr id="103" name="RECTANGLE"/>
              <p:cNvSpPr/>
              <p:nvPr/>
            </p:nvSpPr>
            <p:spPr>
              <a:xfrm>
                <a:off x="4344463" y="3865326"/>
                <a:ext cx="4163914" cy="9906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4" name="USING ONLY"/>
              <p:cNvSpPr txBox="1"/>
              <p:nvPr/>
            </p:nvSpPr>
            <p:spPr>
              <a:xfrm>
                <a:off x="4780338" y="3789055"/>
                <a:ext cx="318529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USING ONLY</a:t>
                </a:r>
              </a:p>
            </p:txBody>
          </p:sp>
          <p:sp>
            <p:nvSpPr>
              <p:cNvPr id="105" name="POWERPOINT"/>
              <p:cNvSpPr txBox="1"/>
              <p:nvPr/>
            </p:nvSpPr>
            <p:spPr>
              <a:xfrm>
                <a:off x="4607056" y="4245726"/>
                <a:ext cx="35318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0" b="1" spc="3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de Bold"/>
                    <a:ea typeface="Helvetica Neue" panose="020B0403020202020204" pitchFamily="34" charset="0"/>
                  </a:rPr>
                  <a:t>POWERPOINT</a:t>
                </a:r>
              </a:p>
            </p:txBody>
          </p:sp>
        </p:grpSp>
        <p:sp>
          <p:nvSpPr>
            <p:cNvPr id="102" name="RECTANGLE"/>
            <p:cNvSpPr/>
            <p:nvPr/>
          </p:nvSpPr>
          <p:spPr>
            <a:xfrm>
              <a:off x="4337670" y="3787985"/>
              <a:ext cx="4158641" cy="748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6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2005</a:t>
            </a:r>
          </a:p>
        </p:txBody>
      </p:sp>
      <p:sp>
        <p:nvSpPr>
          <p:cNvPr id="107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2006</a:t>
            </a:r>
          </a:p>
        </p:txBody>
      </p:sp>
      <p:sp>
        <p:nvSpPr>
          <p:cNvPr id="108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2007</a:t>
            </a:r>
          </a:p>
        </p:txBody>
      </p:sp>
      <p:sp>
        <p:nvSpPr>
          <p:cNvPr id="109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2008</a:t>
            </a:r>
          </a:p>
        </p:txBody>
      </p:sp>
      <p:sp>
        <p:nvSpPr>
          <p:cNvPr id="110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2009</a:t>
            </a:r>
          </a:p>
        </p:txBody>
      </p:sp>
      <p:sp>
        <p:nvSpPr>
          <p:cNvPr id="111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2010</a:t>
            </a:r>
          </a:p>
        </p:txBody>
      </p:sp>
      <p:sp>
        <p:nvSpPr>
          <p:cNvPr id="112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2011</a:t>
            </a:r>
          </a:p>
        </p:txBody>
      </p:sp>
      <p:sp>
        <p:nvSpPr>
          <p:cNvPr id="113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2012</a:t>
            </a:r>
          </a:p>
        </p:txBody>
      </p:sp>
      <p:sp>
        <p:nvSpPr>
          <p:cNvPr id="114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2013</a:t>
            </a:r>
          </a:p>
        </p:txBody>
      </p:sp>
      <p:sp>
        <p:nvSpPr>
          <p:cNvPr id="115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2014</a:t>
            </a:r>
          </a:p>
        </p:txBody>
      </p:sp>
      <p:sp>
        <p:nvSpPr>
          <p:cNvPr id="116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2015</a:t>
            </a:r>
          </a:p>
        </p:txBody>
      </p:sp>
      <p:sp>
        <p:nvSpPr>
          <p:cNvPr id="117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2016</a:t>
            </a:r>
          </a:p>
        </p:txBody>
      </p:sp>
      <p:sp>
        <p:nvSpPr>
          <p:cNvPr id="118" name="YEAR"/>
          <p:cNvSpPr txBox="1"/>
          <p:nvPr/>
        </p:nvSpPr>
        <p:spPr>
          <a:xfrm>
            <a:off x="3535231" y="5280525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Code Bold"/>
              </a:rPr>
              <a:t>2017</a:t>
            </a:r>
          </a:p>
        </p:txBody>
      </p:sp>
      <p:sp>
        <p:nvSpPr>
          <p:cNvPr id="119" name="SQUARE"/>
          <p:cNvSpPr/>
          <p:nvPr/>
        </p:nvSpPr>
        <p:spPr>
          <a:xfrm>
            <a:off x="1546589" y="2429869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SQUARE"/>
          <p:cNvSpPr/>
          <p:nvPr/>
        </p:nvSpPr>
        <p:spPr>
          <a:xfrm>
            <a:off x="1328641" y="5727374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1" name="GROUP TEXTBOX"/>
          <p:cNvGrpSpPr/>
          <p:nvPr/>
        </p:nvGrpSpPr>
        <p:grpSpPr>
          <a:xfrm>
            <a:off x="496227" y="3027558"/>
            <a:ext cx="2492925" cy="1070599"/>
            <a:chOff x="1205909" y="4928771"/>
            <a:chExt cx="3485821" cy="1070599"/>
          </a:xfrm>
        </p:grpSpPr>
        <p:sp>
          <p:nvSpPr>
            <p:cNvPr id="122" name="TEXT DESCRIPTION"/>
            <p:cNvSpPr txBox="1"/>
            <p:nvPr/>
          </p:nvSpPr>
          <p:spPr>
            <a:xfrm>
              <a:off x="1205909" y="5260706"/>
              <a:ext cx="34858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3" name="OUR CLIENT"/>
            <p:cNvSpPr txBox="1"/>
            <p:nvPr/>
          </p:nvSpPr>
          <p:spPr>
            <a:xfrm>
              <a:off x="1287279" y="4928771"/>
              <a:ext cx="304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OUR CLIENT</a:t>
              </a:r>
            </a:p>
          </p:txBody>
        </p:sp>
      </p:grpSp>
      <p:sp>
        <p:nvSpPr>
          <p:cNvPr id="124" name="TEXT DESCRIPTION"/>
          <p:cNvSpPr txBox="1"/>
          <p:nvPr/>
        </p:nvSpPr>
        <p:spPr>
          <a:xfrm>
            <a:off x="1439628" y="1723420"/>
            <a:ext cx="48765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Code Bold"/>
              </a:rPr>
              <a:t>Lorem ipsum dolor sit amet, consectetuer adipiscing elit. Maecenas porttitor congue massa. Fusce posuere, magna sed pulvinar ultricies, purus lectus malesuada libero, sit amet commoo magna eros quis urna.</a:t>
            </a:r>
          </a:p>
        </p:txBody>
      </p:sp>
      <p:grpSp>
        <p:nvGrpSpPr>
          <p:cNvPr id="125" name="GROUP TEXTBOX"/>
          <p:cNvGrpSpPr/>
          <p:nvPr/>
        </p:nvGrpSpPr>
        <p:grpSpPr>
          <a:xfrm>
            <a:off x="8721084" y="2159654"/>
            <a:ext cx="2492925" cy="1070599"/>
            <a:chOff x="8721084" y="2159654"/>
            <a:chExt cx="2492925" cy="1070599"/>
          </a:xfrm>
        </p:grpSpPr>
        <p:sp>
          <p:nvSpPr>
            <p:cNvPr id="126" name="TEXT DESCRIPTION"/>
            <p:cNvSpPr txBox="1"/>
            <p:nvPr/>
          </p:nvSpPr>
          <p:spPr>
            <a:xfrm>
              <a:off x="8721084" y="2491589"/>
              <a:ext cx="2492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Code Bold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127" name="SUCCESS"/>
            <p:cNvSpPr txBox="1"/>
            <p:nvPr/>
          </p:nvSpPr>
          <p:spPr>
            <a:xfrm>
              <a:off x="8779277" y="2159654"/>
              <a:ext cx="2175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de Bold"/>
                  <a:ea typeface="Helvetica Neue" panose="020B0403020202020204" pitchFamily="34" charset="0"/>
                </a:rPr>
                <a:t>SUCCESS</a:t>
              </a:r>
            </a:p>
          </p:txBody>
        </p:sp>
      </p:grpSp>
      <p:cxnSp>
        <p:nvCxnSpPr>
          <p:cNvPr id="131" name="STRAIGHT CONNECTOR"/>
          <p:cNvCxnSpPr/>
          <p:nvPr/>
        </p:nvCxnSpPr>
        <p:spPr>
          <a:xfrm>
            <a:off x="1354046" y="-981549"/>
            <a:ext cx="0" cy="8941543"/>
          </a:xfrm>
          <a:prstGeom prst="line">
            <a:avLst/>
          </a:prstGeom>
          <a:ln w="1905">
            <a:solidFill>
              <a:schemeClr val="bg1">
                <a:alpha val="13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SQUARE"/>
          <p:cNvSpPr/>
          <p:nvPr/>
        </p:nvSpPr>
        <p:spPr>
          <a:xfrm>
            <a:off x="1868274" y="6200745"/>
            <a:ext cx="45719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ICON"/>
          <p:cNvSpPr/>
          <p:nvPr/>
        </p:nvSpPr>
        <p:spPr>
          <a:xfrm>
            <a:off x="10225145" y="4684890"/>
            <a:ext cx="310718" cy="310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9" name="ICON"/>
          <p:cNvSpPr/>
          <p:nvPr/>
        </p:nvSpPr>
        <p:spPr>
          <a:xfrm>
            <a:off x="10165712" y="5287262"/>
            <a:ext cx="357363" cy="29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SHAPE"/>
          <p:cNvSpPr/>
          <p:nvPr/>
        </p:nvSpPr>
        <p:spPr>
          <a:xfrm flipH="1">
            <a:off x="60960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HAPE"/>
          <p:cNvSpPr/>
          <p:nvPr/>
        </p:nvSpPr>
        <p:spPr>
          <a:xfrm flipH="1">
            <a:off x="33147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HAPE"/>
          <p:cNvSpPr/>
          <p:nvPr/>
        </p:nvSpPr>
        <p:spPr>
          <a:xfrm flipH="1">
            <a:off x="887730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"/>
          <p:cNvSpPr/>
          <p:nvPr/>
        </p:nvSpPr>
        <p:spPr>
          <a:xfrm flipH="1">
            <a:off x="887730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HAPE"/>
          <p:cNvSpPr/>
          <p:nvPr/>
        </p:nvSpPr>
        <p:spPr>
          <a:xfrm flipH="1">
            <a:off x="33147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SHAPE"/>
          <p:cNvSpPr/>
          <p:nvPr/>
        </p:nvSpPr>
        <p:spPr>
          <a:xfrm flipH="1">
            <a:off x="3314700" y="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HAPE"/>
          <p:cNvSpPr/>
          <p:nvPr/>
        </p:nvSpPr>
        <p:spPr>
          <a:xfrm flipH="1">
            <a:off x="0" y="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"/>
          <p:cNvSpPr/>
          <p:nvPr/>
        </p:nvSpPr>
        <p:spPr>
          <a:xfrm flipH="1">
            <a:off x="0" y="1638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SHAPE"/>
          <p:cNvSpPr/>
          <p:nvPr/>
        </p:nvSpPr>
        <p:spPr>
          <a:xfrm flipH="1">
            <a:off x="6096000" y="3429000"/>
            <a:ext cx="27813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SHAPE"/>
          <p:cNvSpPr/>
          <p:nvPr/>
        </p:nvSpPr>
        <p:spPr>
          <a:xfrm flipH="1">
            <a:off x="60960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SHAPE"/>
          <p:cNvSpPr/>
          <p:nvPr/>
        </p:nvSpPr>
        <p:spPr>
          <a:xfrm flipH="1">
            <a:off x="887730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SHAPE"/>
          <p:cNvSpPr/>
          <p:nvPr/>
        </p:nvSpPr>
        <p:spPr>
          <a:xfrm flipH="1">
            <a:off x="887730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HAPE"/>
          <p:cNvSpPr/>
          <p:nvPr/>
        </p:nvSpPr>
        <p:spPr>
          <a:xfrm flipH="1">
            <a:off x="6096000" y="1638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SHAPE"/>
          <p:cNvSpPr/>
          <p:nvPr/>
        </p:nvSpPr>
        <p:spPr>
          <a:xfrm flipH="1">
            <a:off x="3314700" y="5067300"/>
            <a:ext cx="27813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HAPE"/>
          <p:cNvSpPr/>
          <p:nvPr/>
        </p:nvSpPr>
        <p:spPr>
          <a:xfrm flipH="1">
            <a:off x="0" y="3429000"/>
            <a:ext cx="3314700" cy="16383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SHAPE"/>
          <p:cNvSpPr/>
          <p:nvPr/>
        </p:nvSpPr>
        <p:spPr>
          <a:xfrm flipH="1">
            <a:off x="0" y="5067300"/>
            <a:ext cx="3314700" cy="1790700"/>
          </a:xfrm>
          <a:prstGeom prst="rect">
            <a:avLst/>
          </a:prstGeom>
          <a:gradFill>
            <a:gsLst>
              <a:gs pos="2000">
                <a:srgbClr val="00082D"/>
              </a:gs>
              <a:gs pos="100000">
                <a:schemeClr val="tx2">
                  <a:lumMod val="50000"/>
                  <a:alpha val="82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917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05313 0.0555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277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00169 -0.0907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53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-0.2194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repeatCount="3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repeatCount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8372 -2.59259E-6 " pathEditMode="relative" rAng="0" ptsTypes="AA">
                                      <p:cBhvr>
                                        <p:cTn id="169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832 -0.00092 L -0.07487 0.00023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99" grpId="0"/>
      <p:bldP spid="99" grpId="1"/>
      <p:bldP spid="99" grpId="2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9" grpId="0" animBg="1"/>
      <p:bldP spid="119" grpId="1" animBg="1"/>
      <p:bldP spid="120" grpId="0" animBg="1"/>
      <p:bldP spid="124" grpId="0"/>
      <p:bldP spid="124" grpId="1"/>
      <p:bldP spid="130" grpId="0" animBg="1"/>
      <p:bldP spid="130" grpId="1" animBg="1"/>
      <p:bldP spid="128" grpId="0" animBg="1"/>
      <p:bldP spid="128" grpId="1" animBg="1"/>
      <p:bldP spid="129" grpId="0" animBg="1"/>
      <p:bldP spid="129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2022</Words>
  <Application>Microsoft Office PowerPoint</Application>
  <PresentationFormat>Widescreen</PresentationFormat>
  <Paragraphs>306</Paragraphs>
  <Slides>21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Code Bold</vt:lpstr>
      <vt:lpstr>Gill Sans</vt:lpstr>
      <vt:lpstr>Helvetica Neue</vt:lpstr>
      <vt:lpstr>NEOTERIC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138</cp:revision>
  <dcterms:created xsi:type="dcterms:W3CDTF">2017-05-31T15:32:30Z</dcterms:created>
  <dcterms:modified xsi:type="dcterms:W3CDTF">2017-08-17T07:53:25Z</dcterms:modified>
</cp:coreProperties>
</file>